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2" r:id="rId1"/>
  </p:sldMasterIdLst>
  <p:sldIdLst>
    <p:sldId id="256" r:id="rId2"/>
    <p:sldId id="259" r:id="rId3"/>
    <p:sldId id="265" r:id="rId4"/>
    <p:sldId id="261" r:id="rId5"/>
    <p:sldId id="266" r:id="rId6"/>
    <p:sldId id="267" r:id="rId7"/>
    <p:sldId id="268" r:id="rId8"/>
    <p:sldId id="269" r:id="rId9"/>
    <p:sldId id="270" r:id="rId10"/>
    <p:sldId id="272" r:id="rId11"/>
    <p:sldId id="271" r:id="rId12"/>
    <p:sldId id="273" r:id="rId13"/>
    <p:sldId id="274" r:id="rId14"/>
    <p:sldId id="329" r:id="rId15"/>
    <p:sldId id="275" r:id="rId16"/>
    <p:sldId id="262" r:id="rId17"/>
    <p:sldId id="263" r:id="rId18"/>
    <p:sldId id="286" r:id="rId19"/>
    <p:sldId id="277" r:id="rId20"/>
    <p:sldId id="278" r:id="rId21"/>
    <p:sldId id="280" r:id="rId22"/>
    <p:sldId id="281" r:id="rId23"/>
    <p:sldId id="282" r:id="rId24"/>
    <p:sldId id="287" r:id="rId25"/>
    <p:sldId id="284" r:id="rId26"/>
    <p:sldId id="288" r:id="rId27"/>
    <p:sldId id="290" r:id="rId28"/>
    <p:sldId id="292" r:id="rId29"/>
    <p:sldId id="293" r:id="rId30"/>
    <p:sldId id="303" r:id="rId31"/>
    <p:sldId id="304" r:id="rId32"/>
    <p:sldId id="305" r:id="rId33"/>
    <p:sldId id="297" r:id="rId34"/>
    <p:sldId id="327" r:id="rId35"/>
    <p:sldId id="326" r:id="rId36"/>
    <p:sldId id="299" r:id="rId37"/>
    <p:sldId id="328" r:id="rId38"/>
    <p:sldId id="302" r:id="rId39"/>
    <p:sldId id="306" r:id="rId40"/>
    <p:sldId id="307" r:id="rId41"/>
    <p:sldId id="330" r:id="rId42"/>
    <p:sldId id="308" r:id="rId43"/>
    <p:sldId id="331" r:id="rId44"/>
    <p:sldId id="310" r:id="rId45"/>
    <p:sldId id="311" r:id="rId46"/>
    <p:sldId id="313" r:id="rId47"/>
    <p:sldId id="315" r:id="rId48"/>
    <p:sldId id="320" r:id="rId49"/>
    <p:sldId id="321" r:id="rId50"/>
    <p:sldId id="338" r:id="rId51"/>
    <p:sldId id="339" r:id="rId52"/>
    <p:sldId id="323" r:id="rId53"/>
    <p:sldId id="317" r:id="rId54"/>
    <p:sldId id="332" r:id="rId55"/>
    <p:sldId id="319" r:id="rId56"/>
    <p:sldId id="333" r:id="rId57"/>
    <p:sldId id="334" r:id="rId58"/>
    <p:sldId id="335" r:id="rId59"/>
    <p:sldId id="336" r:id="rId60"/>
    <p:sldId id="337" r:id="rId61"/>
    <p:sldId id="340" r:id="rId62"/>
    <p:sldId id="341" r:id="rId6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-1416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ight Triangle 9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grpSp>
        <p:nvGrpSpPr>
          <p:cNvPr id="2" name="Group 1"/>
          <p:cNvGrpSpPr/>
          <p:nvPr/>
        </p:nvGrpSpPr>
        <p:grpSpPr>
          <a:xfrm>
            <a:off x="-3765" y="4953000"/>
            <a:ext cx="9147765" cy="1912088"/>
            <a:chOff x="-3765" y="4832896"/>
            <a:chExt cx="9147765" cy="2032192"/>
          </a:xfrm>
        </p:grpSpPr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 dirty="0"/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 dirty="0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>
              <a:extLst/>
            </a:lstStyle>
            <a:p>
              <a:pPr algn="ctr" eaLnBrk="1" latinLnBrk="0" hangingPunct="1"/>
              <a:endParaRPr kumimoji="0" lang="en-US" dirty="0"/>
            </a:p>
          </p:txBody>
        </p:sp>
        <p:cxnSp>
          <p:nvCxnSpPr>
            <p:cNvPr id="12" name="Straight Connector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59769A9A-48C6-41A1-A530-3F4F40CB38AD}" type="datetimeFigureOut">
              <a:rPr lang="en-IN" smtClean="0"/>
              <a:t>08-01-2024</a:t>
            </a:fld>
            <a:endParaRPr lang="en-IN" dirty="0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lang="en-IN" dirty="0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F6C5DB5E-E1A0-4274-9E11-0E9B99E2383E}" type="slidenum">
              <a:rPr lang="en-IN" smtClean="0"/>
              <a:t>‹#›</a:t>
            </a:fld>
            <a:endParaRPr lang="en-IN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9769A9A-48C6-41A1-A530-3F4F40CB38AD}" type="datetimeFigureOut">
              <a:rPr lang="en-IN" smtClean="0"/>
              <a:t>08-01-2024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F6C5DB5E-E1A0-4274-9E11-0E9B99E2383E}" type="slidenum">
              <a:rPr lang="en-IN" smtClean="0"/>
              <a:t>‹#›</a:t>
            </a:fld>
            <a:endParaRPr lang="en-IN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9769A9A-48C6-41A1-A530-3F4F40CB38AD}" type="datetimeFigureOut">
              <a:rPr lang="en-IN" smtClean="0"/>
              <a:t>08-01-2024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F6C5DB5E-E1A0-4274-9E11-0E9B99E2383E}" type="slidenum">
              <a:rPr lang="en-IN" smtClean="0"/>
              <a:t>‹#›</a:t>
            </a:fld>
            <a:endParaRPr lang="en-IN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9769A9A-48C6-41A1-A530-3F4F40CB38AD}" type="datetimeFigureOut">
              <a:rPr lang="en-IN" smtClean="0"/>
              <a:t>08-01-2024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F6C5DB5E-E1A0-4274-9E11-0E9B99E2383E}" type="slidenum">
              <a:rPr lang="en-IN" smtClean="0"/>
              <a:t>‹#›</a:t>
            </a:fld>
            <a:endParaRPr lang="en-IN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9769A9A-48C6-41A1-A530-3F4F40CB38AD}" type="datetimeFigureOut">
              <a:rPr lang="en-IN" smtClean="0"/>
              <a:t>08-01-2024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F6C5DB5E-E1A0-4274-9E11-0E9B99E2383E}" type="slidenum">
              <a:rPr lang="en-IN" smtClean="0"/>
              <a:t>‹#›</a:t>
            </a:fld>
            <a:endParaRPr lang="en-IN" dirty="0"/>
          </a:p>
        </p:txBody>
      </p:sp>
      <p:sp>
        <p:nvSpPr>
          <p:cNvPr id="7" name="Chevron 6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 dirty="0"/>
          </a:p>
        </p:txBody>
      </p:sp>
      <p:sp>
        <p:nvSpPr>
          <p:cNvPr id="8" name="Chevron 7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9769A9A-48C6-41A1-A530-3F4F40CB38AD}" type="datetimeFigureOut">
              <a:rPr lang="en-IN" smtClean="0"/>
              <a:t>08-01-2024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F6C5DB5E-E1A0-4274-9E11-0E9B99E2383E}" type="slidenum">
              <a:rPr lang="en-IN" smtClean="0"/>
              <a:t>‹#›</a:t>
            </a:fld>
            <a:endParaRPr lang="en-IN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9769A9A-48C6-41A1-A530-3F4F40CB38AD}" type="datetimeFigureOut">
              <a:rPr lang="en-IN" smtClean="0"/>
              <a:t>08-01-2024</a:t>
            </a:fld>
            <a:endParaRPr lang="en-IN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IN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F6C5DB5E-E1A0-4274-9E11-0E9B99E2383E}" type="slidenum">
              <a:rPr lang="en-IN" smtClean="0"/>
              <a:t>‹#›</a:t>
            </a:fld>
            <a:endParaRPr lang="en-IN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9769A9A-48C6-41A1-A530-3F4F40CB38AD}" type="datetimeFigureOut">
              <a:rPr lang="en-IN" smtClean="0"/>
              <a:t>08-01-2024</a:t>
            </a:fld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F6C5DB5E-E1A0-4274-9E11-0E9B99E2383E}" type="slidenum">
              <a:rPr lang="en-IN" smtClean="0"/>
              <a:t>‹#›</a:t>
            </a:fld>
            <a:endParaRPr lang="en-IN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9769A9A-48C6-41A1-A530-3F4F40CB38AD}" type="datetimeFigureOut">
              <a:rPr lang="en-IN" smtClean="0"/>
              <a:t>08-01-2024</a:t>
            </a:fld>
            <a:endParaRPr lang="en-IN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F6C5DB5E-E1A0-4274-9E11-0E9B99E2383E}" type="slidenum">
              <a:rPr lang="en-IN" smtClean="0"/>
              <a:t>‹#›</a:t>
            </a:fld>
            <a:endParaRPr lang="en-IN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>
            <a:extLst/>
          </a:lstStyle>
          <a:p>
            <a:fld id="{59769A9A-48C6-41A1-A530-3F4F40CB38AD}" type="datetimeFigureOut">
              <a:rPr lang="en-IN" smtClean="0"/>
              <a:t>08-01-2024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F6C5DB5E-E1A0-4274-9E11-0E9B99E2383E}" type="slidenum">
              <a:rPr lang="en-IN" smtClean="0"/>
              <a:t>‹#›</a:t>
            </a:fld>
            <a:endParaRPr lang="en-IN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n-US" dirty="0" smtClean="0"/>
              <a:t>Click icon to add picture</a:t>
            </a:r>
            <a:endParaRPr kumimoji="0"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59769A9A-48C6-41A1-A530-3F4F40CB38AD}" type="datetimeFigureOut">
              <a:rPr lang="en-IN" smtClean="0"/>
              <a:t>08-01-2024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F6C5DB5E-E1A0-4274-9E11-0E9B99E2383E}" type="slidenum">
              <a:rPr lang="en-IN" smtClean="0"/>
              <a:t>‹#›</a:t>
            </a:fld>
            <a:endParaRPr lang="en-IN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 dirty="0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 dirty="0"/>
          </a:p>
        </p:txBody>
      </p:sp>
      <p:sp>
        <p:nvSpPr>
          <p:cNvPr id="10" name="Right Triangle 9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hevron 11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 dirty="0"/>
          </a:p>
        </p:txBody>
      </p:sp>
      <p:sp>
        <p:nvSpPr>
          <p:cNvPr id="13" name="Chevron 12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 dirty="0"/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 dirty="0"/>
          </a:p>
        </p:txBody>
      </p:sp>
      <p:sp>
        <p:nvSpPr>
          <p:cNvPr id="14" name="Right Triangle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3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59769A9A-48C6-41A1-A530-3F4F40CB38AD}" type="datetimeFigureOut">
              <a:rPr lang="en-IN" smtClean="0"/>
              <a:t>08-01-2024</a:t>
            </a:fld>
            <a:endParaRPr lang="en-IN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endParaRPr lang="en-IN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F6C5DB5E-E1A0-4274-9E11-0E9B99E2383E}" type="slidenum">
              <a:rPr lang="en-IN" smtClean="0"/>
              <a:t>‹#›</a:t>
            </a:fld>
            <a:endParaRPr lang="en-IN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</p:sldLayoutIdLst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www.git-scm.com/download/win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19672" y="1556792"/>
            <a:ext cx="6048672" cy="2376264"/>
          </a:xfrm>
        </p:spPr>
        <p:txBody>
          <a:bodyPr>
            <a:normAutofit/>
          </a:bodyPr>
          <a:lstStyle/>
          <a:p>
            <a:pPr algn="ctr"/>
            <a:r>
              <a:rPr lang="en-GB" dirty="0">
                <a:solidFill>
                  <a:schemeClr val="accent1"/>
                </a:solidFill>
              </a:rPr>
              <a:t>INFOTRIXS</a:t>
            </a:r>
            <a:br>
              <a:rPr lang="en-GB" dirty="0">
                <a:solidFill>
                  <a:schemeClr val="accent1"/>
                </a:solidFill>
              </a:rPr>
            </a:br>
            <a:r>
              <a:rPr lang="en-GB" dirty="0">
                <a:solidFill>
                  <a:schemeClr val="accent1"/>
                </a:solidFill>
              </a:rPr>
              <a:t>Cloud(AWS)</a:t>
            </a:r>
            <a:r>
              <a:rPr lang="en-GB" dirty="0" smtClean="0">
                <a:solidFill>
                  <a:schemeClr val="accent1"/>
                </a:solidFill>
              </a:rPr>
              <a:t/>
            </a:r>
            <a:br>
              <a:rPr lang="en-GB" dirty="0" smtClean="0">
                <a:solidFill>
                  <a:schemeClr val="accent1"/>
                </a:solidFill>
              </a:rPr>
            </a:br>
            <a:r>
              <a:rPr lang="en-GB" dirty="0" smtClean="0">
                <a:solidFill>
                  <a:schemeClr val="accent1"/>
                </a:solidFill>
              </a:rPr>
              <a:t>Week -1 Task</a:t>
            </a:r>
            <a:endParaRPr lang="en-IN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39559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958" y="1481138"/>
            <a:ext cx="8050083" cy="4525962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>
                <a:solidFill>
                  <a:schemeClr val="tx1"/>
                </a:solidFill>
              </a:rPr>
              <a:t>Deploying </a:t>
            </a:r>
            <a:r>
              <a:rPr lang="en-GB" dirty="0" smtClean="0">
                <a:solidFill>
                  <a:schemeClr val="tx1"/>
                </a:solidFill>
              </a:rPr>
              <a:t>wordpress </a:t>
            </a:r>
            <a:r>
              <a:rPr lang="en-GB" dirty="0">
                <a:solidFill>
                  <a:schemeClr val="tx1"/>
                </a:solidFill>
              </a:rPr>
              <a:t>and MYSQL </a:t>
            </a:r>
            <a:r>
              <a:rPr lang="en-GB" dirty="0" smtClean="0">
                <a:solidFill>
                  <a:schemeClr val="tx1"/>
                </a:solidFill>
              </a:rPr>
              <a:t>in same Ec-2 </a:t>
            </a:r>
            <a:r>
              <a:rPr lang="en-GB" dirty="0">
                <a:solidFill>
                  <a:schemeClr val="tx1"/>
                </a:solidFill>
              </a:rPr>
              <a:t>instances</a:t>
            </a:r>
            <a:endParaRPr lang="en-I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07021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958" y="1268760"/>
            <a:ext cx="8050083" cy="5040560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936104"/>
          </a:xfrm>
        </p:spPr>
        <p:txBody>
          <a:bodyPr>
            <a:normAutofit fontScale="90000"/>
          </a:bodyPr>
          <a:lstStyle/>
          <a:p>
            <a:r>
              <a:rPr lang="en-GB" dirty="0" smtClean="0">
                <a:solidFill>
                  <a:schemeClr val="tx1"/>
                </a:solidFill>
              </a:rPr>
              <a:t/>
            </a:r>
            <a:br>
              <a:rPr lang="en-GB" dirty="0" smtClean="0">
                <a:solidFill>
                  <a:schemeClr val="tx1"/>
                </a:solidFill>
              </a:rPr>
            </a:br>
            <a:r>
              <a:rPr lang="en-GB" dirty="0" smtClean="0">
                <a:solidFill>
                  <a:schemeClr val="tx1"/>
                </a:solidFill>
              </a:rPr>
              <a:t>Security </a:t>
            </a:r>
            <a:r>
              <a:rPr lang="en-GB" dirty="0">
                <a:solidFill>
                  <a:schemeClr val="tx1"/>
                </a:solidFill>
              </a:rPr>
              <a:t>group with Https, Http, Mysql ports. </a:t>
            </a:r>
            <a:r>
              <a:rPr lang="en-IN" dirty="0">
                <a:solidFill>
                  <a:schemeClr val="tx1"/>
                </a:solidFill>
              </a:rPr>
              <a:t/>
            </a:r>
            <a:br>
              <a:rPr lang="en-IN" dirty="0">
                <a:solidFill>
                  <a:schemeClr val="tx1"/>
                </a:solidFill>
              </a:rPr>
            </a:br>
            <a:endParaRPr lang="en-I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11116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476672"/>
            <a:ext cx="8229600" cy="5530619"/>
          </a:xfrm>
        </p:spPr>
        <p:txBody>
          <a:bodyPr/>
          <a:lstStyle/>
          <a:p>
            <a:r>
              <a:rPr lang="en-GB" dirty="0" smtClean="0"/>
              <a:t>Executing </a:t>
            </a:r>
            <a:r>
              <a:rPr lang="en-GB" dirty="0" smtClean="0"/>
              <a:t>the code in Gitbash</a:t>
            </a:r>
          </a:p>
          <a:p>
            <a:r>
              <a:rPr lang="en-GB" dirty="0" smtClean="0"/>
              <a:t>First We need to install the Git software to execute </a:t>
            </a:r>
            <a:r>
              <a:rPr lang="en-GB" dirty="0" smtClean="0"/>
              <a:t>the </a:t>
            </a:r>
            <a:r>
              <a:rPr lang="en-GB" dirty="0" smtClean="0"/>
              <a:t>code</a:t>
            </a:r>
            <a:r>
              <a:rPr lang="en-GB" dirty="0" smtClean="0"/>
              <a:t>.</a:t>
            </a:r>
          </a:p>
          <a:p>
            <a:r>
              <a:rPr lang="en-GB" dirty="0">
                <a:hlinkClick r:id="rId2"/>
              </a:rPr>
              <a:t>https://</a:t>
            </a:r>
            <a:r>
              <a:rPr lang="en-GB" dirty="0" smtClean="0">
                <a:hlinkClick r:id="rId2"/>
              </a:rPr>
              <a:t>www.git-scm.com/download/win</a:t>
            </a:r>
            <a:endParaRPr lang="en-GB" dirty="0" smtClean="0"/>
          </a:p>
          <a:p>
            <a:endParaRPr lang="en-GB" dirty="0" smtClean="0"/>
          </a:p>
          <a:p>
            <a:endParaRPr lang="en-GB" dirty="0" smtClean="0"/>
          </a:p>
          <a:p>
            <a:pPr marL="109728" indent="0">
              <a:buNone/>
            </a:pPr>
            <a:endParaRPr lang="en-GB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2564904"/>
            <a:ext cx="7128792" cy="36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0715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908720"/>
            <a:ext cx="8229600" cy="5098571"/>
          </a:xfrm>
        </p:spPr>
        <p:txBody>
          <a:bodyPr/>
          <a:lstStyle/>
          <a:p>
            <a:r>
              <a:rPr lang="en-GB" dirty="0"/>
              <a:t>Open the Gitbash</a:t>
            </a:r>
          </a:p>
          <a:p>
            <a:r>
              <a:rPr lang="en-GB" dirty="0"/>
              <a:t>Login with SSH client</a:t>
            </a:r>
          </a:p>
          <a:p>
            <a:pPr marL="109728" indent="0">
              <a:buNone/>
            </a:pPr>
            <a:endParaRPr lang="en-IN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9762"/>
          </a:xfrm>
        </p:spPr>
        <p:txBody>
          <a:bodyPr>
            <a:normAutofit fontScale="90000"/>
          </a:bodyPr>
          <a:lstStyle/>
          <a:p>
            <a:r>
              <a:rPr lang="en-GB" dirty="0" smtClean="0">
                <a:solidFill>
                  <a:schemeClr val="tx1"/>
                </a:solidFill>
              </a:rPr>
              <a:t>Gitbash</a:t>
            </a:r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2060847"/>
            <a:ext cx="7488832" cy="3938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9523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>
                <a:solidFill>
                  <a:schemeClr val="tx1"/>
                </a:solidFill>
              </a:rPr>
              <a:t>Copy the SSH Client </a:t>
            </a:r>
            <a:r>
              <a:rPr lang="en-GB" dirty="0" smtClean="0">
                <a:solidFill>
                  <a:schemeClr val="tx1"/>
                </a:solidFill>
              </a:rPr>
              <a:t>command from Ec2 instance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958" y="1481138"/>
            <a:ext cx="8050083" cy="4525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706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484784"/>
            <a:ext cx="7992888" cy="4824536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>
                <a:solidFill>
                  <a:schemeClr val="tx1"/>
                </a:solidFill>
              </a:rPr>
              <a:t>Paste </a:t>
            </a:r>
            <a:r>
              <a:rPr lang="en-GB" dirty="0">
                <a:solidFill>
                  <a:schemeClr val="tx1"/>
                </a:solidFill>
              </a:rPr>
              <a:t>SSH Client command </a:t>
            </a:r>
            <a:r>
              <a:rPr lang="en-GB" dirty="0" smtClean="0">
                <a:solidFill>
                  <a:schemeClr val="tx1"/>
                </a:solidFill>
              </a:rPr>
              <a:t>in </a:t>
            </a:r>
            <a:r>
              <a:rPr lang="en-GB" dirty="0" smtClean="0">
                <a:solidFill>
                  <a:schemeClr val="tx1"/>
                </a:solidFill>
              </a:rPr>
              <a:t>the Git Bash</a:t>
            </a:r>
            <a:endParaRPr lang="en-I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42853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67544" y="1412776"/>
            <a:ext cx="8229600" cy="5026563"/>
          </a:xfrm>
        </p:spPr>
        <p:txBody>
          <a:bodyPr>
            <a:normAutofit/>
          </a:bodyPr>
          <a:lstStyle/>
          <a:p>
            <a:r>
              <a:rPr lang="en-IN" dirty="0" smtClean="0"/>
              <a:t>sudo </a:t>
            </a:r>
            <a:r>
              <a:rPr lang="en-IN" dirty="0"/>
              <a:t>apt </a:t>
            </a:r>
            <a:r>
              <a:rPr lang="en-IN" dirty="0" smtClean="0"/>
              <a:t>update</a:t>
            </a:r>
          </a:p>
          <a:p>
            <a:r>
              <a:rPr lang="en-IN" dirty="0" smtClean="0"/>
              <a:t>sudo </a:t>
            </a:r>
            <a:r>
              <a:rPr lang="en-IN" dirty="0"/>
              <a:t>apt </a:t>
            </a:r>
            <a:r>
              <a:rPr lang="en-IN" dirty="0" smtClean="0"/>
              <a:t>upgrade</a:t>
            </a:r>
          </a:p>
          <a:p>
            <a:r>
              <a:rPr lang="en-IN" dirty="0" smtClean="0"/>
              <a:t>sudo </a:t>
            </a:r>
            <a:r>
              <a:rPr lang="en-IN" dirty="0"/>
              <a:t>apt install </a:t>
            </a:r>
            <a:r>
              <a:rPr lang="en-IN" dirty="0" smtClean="0"/>
              <a:t>apache2</a:t>
            </a:r>
          </a:p>
          <a:p>
            <a:r>
              <a:rPr lang="en-IN" dirty="0" smtClean="0"/>
              <a:t>sudo </a:t>
            </a:r>
            <a:r>
              <a:rPr lang="en-IN" dirty="0"/>
              <a:t>apt install php libapache2-mod-php </a:t>
            </a:r>
            <a:r>
              <a:rPr lang="en-IN" dirty="0" smtClean="0"/>
              <a:t>php-mysql</a:t>
            </a:r>
          </a:p>
          <a:p>
            <a:r>
              <a:rPr lang="en-IN" dirty="0" smtClean="0"/>
              <a:t>sudo </a:t>
            </a:r>
            <a:r>
              <a:rPr lang="en-IN" dirty="0"/>
              <a:t>apt install </a:t>
            </a:r>
            <a:r>
              <a:rPr lang="en-IN" dirty="0" smtClean="0"/>
              <a:t>mysql-server</a:t>
            </a:r>
          </a:p>
          <a:p>
            <a:r>
              <a:rPr lang="en-IN" dirty="0"/>
              <a:t>sudo mysql -u </a:t>
            </a:r>
            <a:r>
              <a:rPr lang="en-IN" dirty="0" smtClean="0"/>
              <a:t>root</a:t>
            </a:r>
          </a:p>
          <a:p>
            <a:r>
              <a:rPr lang="en-GB" dirty="0"/>
              <a:t>ALTER USER 'root'@'localhost' IDENTIFIED WITH mysql_native_password by 'Vimala@123</a:t>
            </a:r>
            <a:r>
              <a:rPr lang="en-GB" dirty="0" smtClean="0"/>
              <a:t>';</a:t>
            </a:r>
          </a:p>
          <a:p>
            <a:endParaRPr lang="en-GB" dirty="0" smtClean="0"/>
          </a:p>
          <a:p>
            <a:endParaRPr lang="en-GB" dirty="0"/>
          </a:p>
          <a:p>
            <a:endParaRPr lang="en-IN" dirty="0"/>
          </a:p>
          <a:p>
            <a:endParaRPr lang="en-IN" dirty="0"/>
          </a:p>
          <a:p>
            <a:endParaRPr lang="en-IN" dirty="0" smtClean="0"/>
          </a:p>
          <a:p>
            <a:pPr marL="109728" indent="0">
              <a:buNone/>
            </a:pPr>
            <a:endParaRPr lang="en-GB" dirty="0"/>
          </a:p>
          <a:p>
            <a:pPr marL="109728" indent="0">
              <a:buNone/>
            </a:pPr>
            <a:endParaRPr lang="en-IN" dirty="0" smtClean="0"/>
          </a:p>
          <a:p>
            <a:endParaRPr lang="en-GB" dirty="0"/>
          </a:p>
          <a:p>
            <a:endParaRPr lang="en-IN" dirty="0" smtClean="0"/>
          </a:p>
          <a:p>
            <a:endParaRPr lang="en-IN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188640"/>
            <a:ext cx="8229600" cy="936104"/>
          </a:xfrm>
        </p:spPr>
        <p:txBody>
          <a:bodyPr>
            <a:normAutofit fontScale="90000"/>
          </a:bodyPr>
          <a:lstStyle/>
          <a:p>
            <a:r>
              <a:rPr lang="en-GB" dirty="0">
                <a:solidFill>
                  <a:schemeClr val="tx1"/>
                </a:solidFill>
              </a:rPr>
              <a:t>Commands used for Monolithic Architechture</a:t>
            </a:r>
            <a:endParaRPr lang="en-I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65365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476672"/>
            <a:ext cx="8229600" cy="5530619"/>
          </a:xfrm>
        </p:spPr>
        <p:txBody>
          <a:bodyPr>
            <a:normAutofit/>
          </a:bodyPr>
          <a:lstStyle/>
          <a:p>
            <a:r>
              <a:rPr lang="en-GB" dirty="0" smtClean="0"/>
              <a:t>CREATE </a:t>
            </a:r>
            <a:r>
              <a:rPr lang="en-GB" dirty="0"/>
              <a:t>USER 'wp_user'@localhost IDENTIFIED BY 'Vimala@123';</a:t>
            </a:r>
          </a:p>
          <a:p>
            <a:r>
              <a:rPr lang="en-IN" dirty="0" smtClean="0"/>
              <a:t>CREATE </a:t>
            </a:r>
            <a:r>
              <a:rPr lang="en-IN" dirty="0"/>
              <a:t>DATABASE wp</a:t>
            </a:r>
            <a:r>
              <a:rPr lang="en-IN" dirty="0" smtClean="0"/>
              <a:t>;</a:t>
            </a:r>
          </a:p>
          <a:p>
            <a:r>
              <a:rPr lang="en-GB" dirty="0" smtClean="0"/>
              <a:t>GRANT </a:t>
            </a:r>
            <a:r>
              <a:rPr lang="en-GB" dirty="0"/>
              <a:t>ALL PRIVILEGES ON wp.* TO 'wp_user'@</a:t>
            </a:r>
            <a:r>
              <a:rPr lang="en-GB" dirty="0" smtClean="0"/>
              <a:t>localhost;</a:t>
            </a:r>
          </a:p>
          <a:p>
            <a:r>
              <a:rPr lang="en-IN" dirty="0"/>
              <a:t>cd /tmp</a:t>
            </a:r>
          </a:p>
          <a:p>
            <a:r>
              <a:rPr lang="en-IN" dirty="0"/>
              <a:t>tar -xvf </a:t>
            </a:r>
            <a:r>
              <a:rPr lang="en-IN" dirty="0" smtClean="0"/>
              <a:t>latest.tar.gz</a:t>
            </a:r>
          </a:p>
          <a:p>
            <a:r>
              <a:rPr lang="en-IN" dirty="0"/>
              <a:t>sudo mv wordpress/ /</a:t>
            </a:r>
            <a:r>
              <a:rPr lang="en-IN" dirty="0" smtClean="0"/>
              <a:t>var/www/html</a:t>
            </a:r>
          </a:p>
          <a:p>
            <a:r>
              <a:rPr lang="en-IN" dirty="0"/>
              <a:t>sudo systemctl restart </a:t>
            </a:r>
            <a:r>
              <a:rPr lang="en-IN" dirty="0" smtClean="0"/>
              <a:t>apache2</a:t>
            </a:r>
          </a:p>
          <a:p>
            <a:r>
              <a:rPr lang="en-IN" dirty="0"/>
              <a:t>cd /</a:t>
            </a:r>
            <a:r>
              <a:rPr lang="en-IN" dirty="0" smtClean="0"/>
              <a:t>var/www/html/wordpress</a:t>
            </a:r>
          </a:p>
          <a:p>
            <a:r>
              <a:rPr lang="en-IN" dirty="0"/>
              <a:t>nano “file name” –(filename: wp-config.php)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GB" dirty="0" smtClean="0"/>
          </a:p>
          <a:p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35072968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00050" y="836712"/>
            <a:ext cx="8286750" cy="6021288"/>
          </a:xfrm>
        </p:spPr>
        <p:txBody>
          <a:bodyPr/>
          <a:lstStyle/>
          <a:p>
            <a:r>
              <a:rPr lang="en-GB" dirty="0">
                <a:solidFill>
                  <a:srgbClr val="00B050"/>
                </a:solidFill>
              </a:rPr>
              <a:t>The sudo apt update command is used to update the local package index and provide the </a:t>
            </a:r>
            <a:r>
              <a:rPr lang="en-GB" dirty="0" smtClean="0">
                <a:solidFill>
                  <a:srgbClr val="00B050"/>
                </a:solidFill>
              </a:rPr>
              <a:t>system </a:t>
            </a:r>
            <a:r>
              <a:rPr lang="en-GB" dirty="0">
                <a:solidFill>
                  <a:srgbClr val="00B050"/>
                </a:solidFill>
              </a:rPr>
              <a:t>with the latest information about </a:t>
            </a:r>
            <a:r>
              <a:rPr lang="en-GB" dirty="0" smtClean="0">
                <a:solidFill>
                  <a:srgbClr val="00B050"/>
                </a:solidFill>
              </a:rPr>
              <a:t>available </a:t>
            </a:r>
            <a:r>
              <a:rPr lang="en-GB" dirty="0" smtClean="0">
                <a:solidFill>
                  <a:srgbClr val="00B050"/>
                </a:solidFill>
              </a:rPr>
              <a:t>packages</a:t>
            </a:r>
            <a:r>
              <a:rPr lang="en-GB" dirty="0" smtClean="0">
                <a:solidFill>
                  <a:srgbClr val="00B050"/>
                </a:solidFill>
              </a:rPr>
              <a:t>.</a:t>
            </a:r>
          </a:p>
          <a:p>
            <a:endParaRPr lang="en-GB" dirty="0" smtClean="0"/>
          </a:p>
          <a:p>
            <a:pPr marL="109728" indent="0">
              <a:buNone/>
            </a:pPr>
            <a:endParaRPr lang="en-IN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116632"/>
            <a:ext cx="8686800" cy="648072"/>
          </a:xfrm>
        </p:spPr>
        <p:txBody>
          <a:bodyPr>
            <a:normAutofit fontScale="90000"/>
          </a:bodyPr>
          <a:lstStyle/>
          <a:p>
            <a:r>
              <a:rPr lang="en-IN" sz="3600" dirty="0" smtClean="0">
                <a:solidFill>
                  <a:schemeClr val="tx1"/>
                </a:solidFill>
              </a:rPr>
              <a:t>Commands execution-1</a:t>
            </a:r>
            <a:r>
              <a:rPr lang="en-IN" sz="3600" dirty="0" smtClean="0">
                <a:solidFill>
                  <a:schemeClr val="tx1"/>
                </a:solidFill>
              </a:rPr>
              <a:t>. sudo </a:t>
            </a:r>
            <a:r>
              <a:rPr lang="en-IN" sz="3600" dirty="0">
                <a:solidFill>
                  <a:schemeClr val="tx1"/>
                </a:solidFill>
              </a:rPr>
              <a:t>apt update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11" y="2492896"/>
            <a:ext cx="8343900" cy="4365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6806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346050"/>
          </a:xfrm>
        </p:spPr>
        <p:txBody>
          <a:bodyPr>
            <a:normAutofit fontScale="90000"/>
          </a:bodyPr>
          <a:lstStyle/>
          <a:p>
            <a:r>
              <a:rPr lang="en-IN" dirty="0" smtClean="0">
                <a:solidFill>
                  <a:schemeClr val="tx1"/>
                </a:solidFill>
              </a:rPr>
              <a:t>2. sudo </a:t>
            </a:r>
            <a:r>
              <a:rPr lang="en-IN" dirty="0">
                <a:solidFill>
                  <a:schemeClr val="tx1"/>
                </a:solidFill>
              </a:rPr>
              <a:t>apt upgrade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692696"/>
            <a:ext cx="8229600" cy="5314595"/>
          </a:xfrm>
        </p:spPr>
        <p:txBody>
          <a:bodyPr/>
          <a:lstStyle/>
          <a:p>
            <a:r>
              <a:rPr lang="en-GB" dirty="0">
                <a:solidFill>
                  <a:srgbClr val="00B050"/>
                </a:solidFill>
              </a:rPr>
              <a:t>The sudo apt upgrade command downloads and installs the latest packages for a system, </a:t>
            </a:r>
            <a:r>
              <a:rPr lang="en-GB" dirty="0" smtClean="0">
                <a:solidFill>
                  <a:srgbClr val="00B050"/>
                </a:solidFill>
              </a:rPr>
              <a:t>replacing </a:t>
            </a:r>
            <a:r>
              <a:rPr lang="en-GB" dirty="0">
                <a:solidFill>
                  <a:srgbClr val="00B050"/>
                </a:solidFill>
              </a:rPr>
              <a:t>any older versions. This command can be used to free up system memory</a:t>
            </a:r>
            <a:endParaRPr lang="en-IN" dirty="0">
              <a:solidFill>
                <a:srgbClr val="00B05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2420888"/>
            <a:ext cx="8424936" cy="4159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0524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1556792"/>
            <a:ext cx="8568952" cy="4320480"/>
          </a:xfrm>
        </p:spPr>
        <p:txBody>
          <a:bodyPr>
            <a:normAutofit/>
          </a:bodyPr>
          <a:lstStyle/>
          <a:p>
            <a:pPr algn="l"/>
            <a:r>
              <a:rPr lang="en-GB" sz="2400" dirty="0" smtClean="0"/>
              <a:t>❖ </a:t>
            </a:r>
            <a:r>
              <a:rPr lang="en-GB" sz="2400" dirty="0">
                <a:solidFill>
                  <a:schemeClr val="accent2"/>
                </a:solidFill>
              </a:rPr>
              <a:t>Description</a:t>
            </a:r>
            <a:r>
              <a:rPr lang="en-GB" sz="2400" dirty="0"/>
              <a:t>:- </a:t>
            </a:r>
            <a:r>
              <a:rPr lang="en-GB" sz="2400" dirty="0" smtClean="0"/>
              <a:t/>
            </a:r>
            <a:br>
              <a:rPr lang="en-GB" sz="2400" dirty="0" smtClean="0"/>
            </a:br>
            <a:r>
              <a:rPr lang="en-GB" sz="2400" dirty="0" smtClean="0"/>
              <a:t>- </a:t>
            </a:r>
            <a:r>
              <a:rPr lang="en-GB" sz="2400" cap="none" dirty="0" smtClean="0"/>
              <a:t>For monolithic : 1 EC2 instance, deploy wordpress and MYSQL on the same instances</a:t>
            </a:r>
            <a:r>
              <a:rPr lang="en-GB" sz="2400" cap="none" dirty="0"/>
              <a:t/>
            </a:r>
            <a:br>
              <a:rPr lang="en-GB" sz="2400" cap="none" dirty="0"/>
            </a:br>
            <a:r>
              <a:rPr lang="en-GB" sz="2400" cap="none" dirty="0"/>
              <a:t>- For </a:t>
            </a:r>
            <a:r>
              <a:rPr lang="en-GB" sz="2400" cap="none" dirty="0" smtClean="0"/>
              <a:t>microservices:  2 EC2 instance, 1 for wordpress and 1 for MYSQL</a:t>
            </a:r>
            <a:r>
              <a:rPr lang="en-GB" sz="2400" cap="none" dirty="0"/>
              <a:t/>
            </a:r>
            <a:br>
              <a:rPr lang="en-GB" sz="2400" cap="none" dirty="0"/>
            </a:br>
            <a:r>
              <a:rPr lang="en-GB" sz="2400" cap="none" dirty="0"/>
              <a:t>- </a:t>
            </a:r>
            <a:r>
              <a:rPr lang="en-GB" sz="2400" cap="none" dirty="0" smtClean="0"/>
              <a:t>Configure the necessary security group for the instances</a:t>
            </a:r>
            <a:r>
              <a:rPr lang="en-GB" sz="2400" cap="none" dirty="0"/>
              <a:t/>
            </a:r>
            <a:br>
              <a:rPr lang="en-GB" sz="2400" cap="none" dirty="0"/>
            </a:br>
            <a:r>
              <a:rPr lang="en-GB" sz="2400" cap="none" dirty="0"/>
              <a:t>- EC2 </a:t>
            </a:r>
            <a:r>
              <a:rPr lang="en-GB" sz="2400" cap="none" dirty="0" smtClean="0"/>
              <a:t>instance type: t2-micro, AMI: ubuntu-*</a:t>
            </a:r>
            <a:br>
              <a:rPr lang="en-GB" sz="2400" cap="none" dirty="0" smtClean="0"/>
            </a:br>
            <a:r>
              <a:rPr lang="en-GB" sz="2400" cap="none" dirty="0" smtClean="0"/>
              <a:t>❖ Create a welcome page in wordpress that will be the homepage</a:t>
            </a:r>
            <a:br>
              <a:rPr lang="en-GB" sz="2400" cap="none" dirty="0" smtClean="0"/>
            </a:br>
            <a:endParaRPr lang="en-IN" sz="2400" cap="non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544" y="404664"/>
            <a:ext cx="8136904" cy="936103"/>
          </a:xfrm>
        </p:spPr>
        <p:txBody>
          <a:bodyPr>
            <a:noAutofit/>
          </a:bodyPr>
          <a:lstStyle/>
          <a:p>
            <a:r>
              <a:rPr lang="en-GB" sz="3600" b="1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Task: Deploy application in monolithic and microservices architecture</a:t>
            </a:r>
            <a:endParaRPr lang="en-IN" sz="3600" b="1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95940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08720"/>
          </a:xfrm>
        </p:spPr>
        <p:txBody>
          <a:bodyPr>
            <a:normAutofit fontScale="90000"/>
          </a:bodyPr>
          <a:lstStyle/>
          <a:p>
            <a:r>
              <a:rPr lang="en-IN" dirty="0" smtClean="0">
                <a:solidFill>
                  <a:schemeClr val="tx1"/>
                </a:solidFill>
              </a:rPr>
              <a:t>3. Install Apache</a:t>
            </a:r>
            <a:br>
              <a:rPr lang="en-IN" dirty="0" smtClean="0">
                <a:solidFill>
                  <a:schemeClr val="tx1"/>
                </a:solidFill>
              </a:rPr>
            </a:br>
            <a:r>
              <a:rPr lang="en-IN" dirty="0" smtClean="0">
                <a:solidFill>
                  <a:schemeClr val="tx1"/>
                </a:solidFill>
              </a:rPr>
              <a:t>sudo </a:t>
            </a:r>
            <a:r>
              <a:rPr lang="en-IN" dirty="0">
                <a:solidFill>
                  <a:schemeClr val="tx1"/>
                </a:solidFill>
              </a:rPr>
              <a:t>apt install apache2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124744"/>
            <a:ext cx="8229600" cy="5904656"/>
          </a:xfrm>
        </p:spPr>
        <p:txBody>
          <a:bodyPr/>
          <a:lstStyle/>
          <a:p>
            <a:r>
              <a:rPr lang="en-GB" dirty="0" smtClean="0">
                <a:solidFill>
                  <a:srgbClr val="00B050"/>
                </a:solidFill>
              </a:rPr>
              <a:t>Apache </a:t>
            </a:r>
            <a:r>
              <a:rPr lang="en-GB" dirty="0">
                <a:solidFill>
                  <a:srgbClr val="00B050"/>
                </a:solidFill>
              </a:rPr>
              <a:t>HTTP Server is a free, open-source web server software. It's the most commonly </a:t>
            </a:r>
            <a:r>
              <a:rPr lang="en-GB" dirty="0" smtClean="0">
                <a:solidFill>
                  <a:srgbClr val="00B050"/>
                </a:solidFill>
              </a:rPr>
              <a:t>used </a:t>
            </a:r>
            <a:r>
              <a:rPr lang="en-GB" dirty="0">
                <a:solidFill>
                  <a:srgbClr val="00B050"/>
                </a:solidFill>
              </a:rPr>
              <a:t>web server on Linux </a:t>
            </a:r>
            <a:r>
              <a:rPr lang="en-GB" dirty="0" smtClean="0">
                <a:solidFill>
                  <a:srgbClr val="00B050"/>
                </a:solidFill>
              </a:rPr>
              <a:t>systems</a:t>
            </a:r>
          </a:p>
          <a:p>
            <a:pPr marL="109728" indent="0">
              <a:buNone/>
            </a:pPr>
            <a:endParaRPr lang="en-IN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2420888"/>
            <a:ext cx="8208912" cy="4437112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 flipV="1">
            <a:off x="2879812" y="2420888"/>
            <a:ext cx="504056" cy="72008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13137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24744"/>
          </a:xfrm>
        </p:spPr>
        <p:txBody>
          <a:bodyPr>
            <a:noAutofit/>
          </a:bodyPr>
          <a:lstStyle/>
          <a:p>
            <a:r>
              <a:rPr lang="en-IN" sz="3200" dirty="0" smtClean="0">
                <a:solidFill>
                  <a:schemeClr val="tx1"/>
                </a:solidFill>
              </a:rPr>
              <a:t/>
            </a:r>
            <a:br>
              <a:rPr lang="en-IN" sz="3200" dirty="0" smtClean="0">
                <a:solidFill>
                  <a:schemeClr val="tx1"/>
                </a:solidFill>
              </a:rPr>
            </a:br>
            <a:r>
              <a:rPr lang="en-IN" sz="3200" dirty="0" smtClean="0">
                <a:solidFill>
                  <a:schemeClr val="tx1"/>
                </a:solidFill>
              </a:rPr>
              <a:t>4</a:t>
            </a:r>
            <a:r>
              <a:rPr lang="en-IN" sz="3200" dirty="0" smtClean="0">
                <a:solidFill>
                  <a:schemeClr val="tx1"/>
                </a:solidFill>
              </a:rPr>
              <a:t>. Install PHP</a:t>
            </a:r>
            <a:br>
              <a:rPr lang="en-IN" sz="3200" dirty="0" smtClean="0">
                <a:solidFill>
                  <a:schemeClr val="tx1"/>
                </a:solidFill>
              </a:rPr>
            </a:br>
            <a:r>
              <a:rPr lang="en-IN" sz="3200" dirty="0" smtClean="0">
                <a:solidFill>
                  <a:schemeClr val="tx1"/>
                </a:solidFill>
              </a:rPr>
              <a:t>sudo </a:t>
            </a:r>
            <a:r>
              <a:rPr lang="en-IN" sz="3200" dirty="0">
                <a:solidFill>
                  <a:schemeClr val="tx1"/>
                </a:solidFill>
              </a:rPr>
              <a:t>apt install php libapache2-mod-php php-mysql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457200" y="1484784"/>
            <a:ext cx="8229600" cy="4522507"/>
          </a:xfrm>
        </p:spPr>
        <p:txBody>
          <a:bodyPr/>
          <a:lstStyle/>
          <a:p>
            <a:r>
              <a:rPr lang="en-GB" dirty="0">
                <a:solidFill>
                  <a:srgbClr val="00B050"/>
                </a:solidFill>
              </a:rPr>
              <a:t>To install core </a:t>
            </a:r>
            <a:r>
              <a:rPr lang="en-GB" dirty="0" smtClean="0">
                <a:solidFill>
                  <a:srgbClr val="00B050"/>
                </a:solidFill>
              </a:rPr>
              <a:t>PHP packages </a:t>
            </a:r>
            <a:r>
              <a:rPr lang="en-GB" dirty="0">
                <a:solidFill>
                  <a:srgbClr val="00B050"/>
                </a:solidFill>
              </a:rPr>
              <a:t>as </a:t>
            </a:r>
            <a:r>
              <a:rPr lang="en-GB" dirty="0" smtClean="0">
                <a:solidFill>
                  <a:srgbClr val="00B050"/>
                </a:solidFill>
              </a:rPr>
              <a:t>dependencies</a:t>
            </a:r>
          </a:p>
          <a:p>
            <a:pPr marL="109728" indent="0">
              <a:buNone/>
            </a:pPr>
            <a:endParaRPr lang="en-IN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2060848"/>
            <a:ext cx="8136904" cy="4608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1912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836712"/>
            <a:ext cx="8229600" cy="5170579"/>
          </a:xfrm>
        </p:spPr>
        <p:txBody>
          <a:bodyPr/>
          <a:lstStyle/>
          <a:p>
            <a:endParaRPr lang="en-GB" dirty="0" smtClean="0"/>
          </a:p>
          <a:p>
            <a:r>
              <a:rPr lang="en-GB" dirty="0" smtClean="0">
                <a:solidFill>
                  <a:srgbClr val="00B050"/>
                </a:solidFill>
              </a:rPr>
              <a:t>This </a:t>
            </a:r>
            <a:r>
              <a:rPr lang="en-GB" dirty="0">
                <a:solidFill>
                  <a:srgbClr val="00B050"/>
                </a:solidFill>
              </a:rPr>
              <a:t>installs the package for the MySQL server, as well as the packages for the client and </a:t>
            </a:r>
            <a:r>
              <a:rPr lang="en-GB" dirty="0" smtClean="0">
                <a:solidFill>
                  <a:srgbClr val="00B050"/>
                </a:solidFill>
              </a:rPr>
              <a:t>for </a:t>
            </a:r>
            <a:r>
              <a:rPr lang="en-GB" dirty="0">
                <a:solidFill>
                  <a:srgbClr val="00B050"/>
                </a:solidFill>
              </a:rPr>
              <a:t>the database common </a:t>
            </a:r>
            <a:r>
              <a:rPr lang="en-GB" dirty="0" smtClean="0">
                <a:solidFill>
                  <a:srgbClr val="00B050"/>
                </a:solidFill>
              </a:rPr>
              <a:t>files</a:t>
            </a:r>
          </a:p>
          <a:p>
            <a:pPr marL="109728" indent="0">
              <a:buNone/>
            </a:pPr>
            <a:endParaRPr lang="en-IN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188640"/>
            <a:ext cx="8229600" cy="792088"/>
          </a:xfrm>
        </p:spPr>
        <p:txBody>
          <a:bodyPr>
            <a:normAutofit fontScale="90000"/>
          </a:bodyPr>
          <a:lstStyle/>
          <a:p>
            <a:r>
              <a:rPr lang="en-IN" sz="3600" dirty="0" smtClean="0">
                <a:solidFill>
                  <a:schemeClr val="tx1"/>
                </a:solidFill>
              </a:rPr>
              <a:t>5</a:t>
            </a:r>
            <a:r>
              <a:rPr lang="en-IN" sz="3600" dirty="0" smtClean="0">
                <a:solidFill>
                  <a:schemeClr val="tx1"/>
                </a:solidFill>
              </a:rPr>
              <a:t>. Install Mysql</a:t>
            </a:r>
            <a:br>
              <a:rPr lang="en-IN" sz="3600" dirty="0" smtClean="0">
                <a:solidFill>
                  <a:schemeClr val="tx1"/>
                </a:solidFill>
              </a:rPr>
            </a:br>
            <a:r>
              <a:rPr lang="en-IN" sz="3600" dirty="0" smtClean="0">
                <a:solidFill>
                  <a:schemeClr val="tx1"/>
                </a:solidFill>
              </a:rPr>
              <a:t>sudo </a:t>
            </a:r>
            <a:r>
              <a:rPr lang="en-IN" sz="3600" dirty="0">
                <a:solidFill>
                  <a:schemeClr val="tx1"/>
                </a:solidFill>
              </a:rPr>
              <a:t>apt install mysql-server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2728601"/>
            <a:ext cx="8280920" cy="4032448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H="1" flipV="1">
            <a:off x="3002391" y="2932049"/>
            <a:ext cx="648072" cy="700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57815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39552" y="908720"/>
            <a:ext cx="8229600" cy="4525963"/>
          </a:xfrm>
        </p:spPr>
        <p:txBody>
          <a:bodyPr/>
          <a:lstStyle/>
          <a:p>
            <a:r>
              <a:rPr lang="en-IN" dirty="0">
                <a:solidFill>
                  <a:srgbClr val="00B050"/>
                </a:solidFill>
              </a:rPr>
              <a:t>TO login IN </a:t>
            </a:r>
            <a:r>
              <a:rPr lang="en-IN" dirty="0" smtClean="0">
                <a:solidFill>
                  <a:srgbClr val="00B050"/>
                </a:solidFill>
              </a:rPr>
              <a:t>SQL</a:t>
            </a:r>
          </a:p>
          <a:p>
            <a:pPr marL="109728" indent="0">
              <a:buNone/>
            </a:pPr>
            <a:endParaRPr lang="en-IN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06090"/>
          </a:xfrm>
        </p:spPr>
        <p:txBody>
          <a:bodyPr>
            <a:normAutofit/>
          </a:bodyPr>
          <a:lstStyle/>
          <a:p>
            <a:r>
              <a:rPr lang="en-IN" sz="3600" dirty="0" smtClean="0">
                <a:solidFill>
                  <a:schemeClr val="tx1"/>
                </a:solidFill>
              </a:rPr>
              <a:t>6</a:t>
            </a:r>
            <a:r>
              <a:rPr lang="en-IN" sz="3600" dirty="0" smtClean="0">
                <a:solidFill>
                  <a:schemeClr val="tx1"/>
                </a:solidFill>
              </a:rPr>
              <a:t>. sudo </a:t>
            </a:r>
            <a:r>
              <a:rPr lang="en-IN" sz="3600" dirty="0">
                <a:solidFill>
                  <a:schemeClr val="tx1"/>
                </a:solidFill>
              </a:rPr>
              <a:t>mysql -u root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628800"/>
            <a:ext cx="8257356" cy="4608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2355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23528" y="116632"/>
            <a:ext cx="8424936" cy="1296144"/>
          </a:xfrm>
        </p:spPr>
        <p:txBody>
          <a:bodyPr>
            <a:normAutofit fontScale="90000"/>
          </a:bodyPr>
          <a:lstStyle/>
          <a:p>
            <a:r>
              <a:rPr lang="en-GB" dirty="0" smtClean="0">
                <a:solidFill>
                  <a:schemeClr val="tx1"/>
                </a:solidFill>
              </a:rPr>
              <a:t/>
            </a:r>
            <a:br>
              <a:rPr lang="en-GB" dirty="0" smtClean="0">
                <a:solidFill>
                  <a:schemeClr val="tx1"/>
                </a:solidFill>
              </a:rPr>
            </a:br>
            <a:r>
              <a:rPr lang="en-GB" sz="3100" dirty="0" smtClean="0">
                <a:solidFill>
                  <a:schemeClr val="tx1"/>
                </a:solidFill>
              </a:rPr>
              <a:t>7. ALTER USER 'root'@'localhost' IDENTIFIED WITH mysql_native_password by 'Vimala@123';</a:t>
            </a:r>
            <a:br>
              <a:rPr lang="en-GB" sz="3100" dirty="0" smtClean="0">
                <a:solidFill>
                  <a:schemeClr val="tx1"/>
                </a:solidFill>
              </a:rPr>
            </a:br>
            <a:endParaRPr lang="en-IN" sz="3100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331640" y="3933056"/>
            <a:ext cx="6270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 smtClean="0"/>
          </a:p>
          <a:p>
            <a:r>
              <a:rPr lang="en-GB" dirty="0"/>
              <a:t> </a:t>
            </a:r>
            <a:r>
              <a:rPr lang="en-GB" dirty="0" smtClean="0"/>
              <a:t>     </a:t>
            </a:r>
            <a:endParaRPr lang="en-IN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107504" y="1481328"/>
            <a:ext cx="8579296" cy="4525963"/>
          </a:xfrm>
        </p:spPr>
        <p:txBody>
          <a:bodyPr/>
          <a:lstStyle/>
          <a:p>
            <a:endParaRPr lang="en-GB" dirty="0" smtClean="0"/>
          </a:p>
          <a:p>
            <a:pPr marL="109728" indent="0">
              <a:buNone/>
            </a:pPr>
            <a:endParaRPr lang="en-GB" dirty="0" smtClean="0"/>
          </a:p>
          <a:p>
            <a:pPr marL="109728" indent="0">
              <a:buNone/>
            </a:pPr>
            <a:endParaRPr lang="en-GB" dirty="0"/>
          </a:p>
          <a:p>
            <a:pPr marL="109728" indent="0">
              <a:buNone/>
            </a:pPr>
            <a:r>
              <a:rPr lang="en-GB" dirty="0" smtClean="0"/>
              <a:t>8</a:t>
            </a:r>
            <a:r>
              <a:rPr lang="en-GB" dirty="0" smtClean="0"/>
              <a:t>. CREATE </a:t>
            </a:r>
            <a:r>
              <a:rPr lang="en-GB" dirty="0"/>
              <a:t>USER 'wp_user'@localhost IDENTIFIED BY </a:t>
            </a:r>
            <a:r>
              <a:rPr lang="en-GB" dirty="0" smtClean="0"/>
              <a:t>'Vimala@123';</a:t>
            </a:r>
          </a:p>
          <a:p>
            <a:pPr marL="109728" indent="0">
              <a:buNone/>
            </a:pPr>
            <a:r>
              <a:rPr lang="en-GB" dirty="0"/>
              <a:t> </a:t>
            </a:r>
            <a:r>
              <a:rPr lang="en-GB" dirty="0" smtClean="0"/>
              <a:t>  </a:t>
            </a:r>
            <a:r>
              <a:rPr lang="en-GB" dirty="0">
                <a:solidFill>
                  <a:srgbClr val="00B050"/>
                </a:solidFill>
              </a:rPr>
              <a:t>TO create a new database user for WordPress (change the password to something strong</a:t>
            </a:r>
            <a:r>
              <a:rPr lang="en-GB" dirty="0"/>
              <a:t>)</a:t>
            </a:r>
          </a:p>
          <a:p>
            <a:pPr marL="109728" indent="0">
              <a:buNone/>
            </a:pPr>
            <a:endParaRPr lang="en-GB" dirty="0" smtClean="0"/>
          </a:p>
          <a:p>
            <a:pPr marL="109728" indent="0">
              <a:buNone/>
            </a:pPr>
            <a:r>
              <a:rPr lang="en-GB" dirty="0" smtClean="0"/>
              <a:t>   </a:t>
            </a:r>
            <a:endParaRPr lang="en-IN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556792"/>
            <a:ext cx="6238875" cy="86409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4941168"/>
            <a:ext cx="6552728" cy="1080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8609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23528" y="274638"/>
            <a:ext cx="8363272" cy="922114"/>
          </a:xfrm>
        </p:spPr>
        <p:txBody>
          <a:bodyPr>
            <a:normAutofit/>
          </a:bodyPr>
          <a:lstStyle/>
          <a:p>
            <a:r>
              <a:rPr lang="en-IN" sz="3200" dirty="0" smtClean="0">
                <a:solidFill>
                  <a:schemeClr val="tx1"/>
                </a:solidFill>
              </a:rPr>
              <a:t>9. </a:t>
            </a:r>
            <a:r>
              <a:rPr lang="en-IN" sz="3200" dirty="0">
                <a:solidFill>
                  <a:schemeClr val="tx1"/>
                </a:solidFill>
              </a:rPr>
              <a:t>CREATE DATABASE wp;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51520" y="1196752"/>
            <a:ext cx="8435280" cy="5472608"/>
          </a:xfrm>
        </p:spPr>
        <p:txBody>
          <a:bodyPr>
            <a:normAutofit fontScale="85000" lnSpcReduction="20000"/>
          </a:bodyPr>
          <a:lstStyle/>
          <a:p>
            <a:pPr marL="109728" indent="0">
              <a:buNone/>
            </a:pPr>
            <a:r>
              <a:rPr lang="en-GB" dirty="0" smtClean="0"/>
              <a:t>     </a:t>
            </a:r>
          </a:p>
          <a:p>
            <a:pPr marL="109728" indent="0">
              <a:buNone/>
            </a:pPr>
            <a:endParaRPr lang="en-GB" dirty="0"/>
          </a:p>
          <a:p>
            <a:endParaRPr lang="en-GB" dirty="0" smtClean="0"/>
          </a:p>
          <a:p>
            <a:pPr marL="109728" indent="0">
              <a:buNone/>
            </a:pPr>
            <a:endParaRPr lang="en-GB" dirty="0" smtClean="0"/>
          </a:p>
          <a:p>
            <a:pPr marL="109728" indent="0">
              <a:buNone/>
            </a:pPr>
            <a:r>
              <a:rPr lang="en-GB" sz="35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</a:t>
            </a:r>
            <a:r>
              <a:rPr lang="en-GB" sz="35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GRANT </a:t>
            </a:r>
            <a:r>
              <a:rPr lang="en-GB" sz="3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ALL PRIVILEGES ON wp.* TO 'wp_user'@localhost</a:t>
            </a:r>
            <a:r>
              <a:rPr lang="en-GB" sz="35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;</a:t>
            </a:r>
          </a:p>
          <a:p>
            <a:pPr marL="109728" indent="0">
              <a:buNone/>
            </a:pPr>
            <a:r>
              <a:rPr lang="en-GB" dirty="0" smtClean="0">
                <a:solidFill>
                  <a:srgbClr val="00B050"/>
                </a:solidFill>
              </a:rPr>
              <a:t>        Grant all privilege on the database 'wp' to the newly created user</a:t>
            </a:r>
          </a:p>
          <a:p>
            <a:pPr marL="109728" indent="0">
              <a:buNone/>
            </a:pPr>
            <a:r>
              <a:rPr lang="en-GB" dirty="0"/>
              <a:t> </a:t>
            </a:r>
            <a:r>
              <a:rPr lang="en-GB" dirty="0" smtClean="0"/>
              <a:t>         </a:t>
            </a:r>
          </a:p>
          <a:p>
            <a:pPr marL="109728" indent="0">
              <a:buNone/>
            </a:pPr>
            <a:endParaRPr lang="en-GB" dirty="0"/>
          </a:p>
          <a:p>
            <a:pPr marL="109728" indent="0">
              <a:buNone/>
            </a:pPr>
            <a:endParaRPr lang="en-GB" dirty="0" smtClean="0"/>
          </a:p>
          <a:p>
            <a:pPr marL="109728" indent="0">
              <a:buNone/>
            </a:pPr>
            <a:endParaRPr lang="en-GB" dirty="0"/>
          </a:p>
          <a:p>
            <a:pPr marL="109728" indent="0">
              <a:buNone/>
            </a:pPr>
            <a:endParaRPr lang="en-GB" dirty="0"/>
          </a:p>
          <a:p>
            <a:pPr marL="109728" indent="0">
              <a:buNone/>
            </a:pPr>
            <a:r>
              <a:rPr lang="en-GB" dirty="0" smtClean="0"/>
              <a:t> </a:t>
            </a:r>
            <a:r>
              <a:rPr lang="en-GB" dirty="0"/>
              <a:t>USE </a:t>
            </a:r>
            <a:r>
              <a:rPr lang="en-GB" dirty="0">
                <a:solidFill>
                  <a:schemeClr val="accent2"/>
                </a:solidFill>
              </a:rPr>
              <a:t>crtl+d</a:t>
            </a:r>
            <a:r>
              <a:rPr lang="en-GB" dirty="0"/>
              <a:t> to exit from </a:t>
            </a:r>
            <a:r>
              <a:rPr lang="en-GB" dirty="0" smtClean="0"/>
              <a:t>My</a:t>
            </a:r>
            <a:r>
              <a:rPr lang="en-GB" dirty="0" smtClean="0"/>
              <a:t>sql terminal</a:t>
            </a:r>
          </a:p>
          <a:p>
            <a:pPr marL="109728" indent="0">
              <a:buNone/>
            </a:pPr>
            <a:endParaRPr lang="en-GB" dirty="0" smtClean="0"/>
          </a:p>
          <a:p>
            <a:pPr marL="109728" indent="0">
              <a:buNone/>
            </a:pPr>
            <a:r>
              <a:rPr lang="en-GB" sz="2800" dirty="0" smtClean="0"/>
              <a:t>11.cd </a:t>
            </a:r>
            <a:r>
              <a:rPr lang="en-GB" sz="2800" dirty="0"/>
              <a:t>/</a:t>
            </a:r>
            <a:r>
              <a:rPr lang="en-GB" sz="2800" dirty="0" smtClean="0"/>
              <a:t>tmp – creates a temporary file</a:t>
            </a:r>
            <a:endParaRPr lang="en-GB" dirty="0"/>
          </a:p>
          <a:p>
            <a:pPr marL="109728" indent="0">
              <a:buNone/>
            </a:pPr>
            <a:endParaRPr lang="en-IN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2467" y="4077073"/>
            <a:ext cx="4848225" cy="122413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696" y="1340768"/>
            <a:ext cx="3672408" cy="936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6539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79512" y="-99392"/>
            <a:ext cx="8784976" cy="1052736"/>
          </a:xfrm>
        </p:spPr>
        <p:txBody>
          <a:bodyPr>
            <a:noAutofit/>
          </a:bodyPr>
          <a:lstStyle/>
          <a:p>
            <a:r>
              <a:rPr lang="en-GB" sz="3200" dirty="0" smtClean="0">
                <a:solidFill>
                  <a:schemeClr val="tx1"/>
                </a:solidFill>
              </a:rPr>
              <a:t>11. Download Wordpress</a:t>
            </a:r>
            <a:r>
              <a:rPr lang="en-GB" sz="3200" dirty="0">
                <a:solidFill>
                  <a:schemeClr val="tx1"/>
                </a:solidFill>
              </a:rPr>
              <a:t/>
            </a:r>
            <a:br>
              <a:rPr lang="en-GB" sz="3200" dirty="0">
                <a:solidFill>
                  <a:schemeClr val="tx1"/>
                </a:solidFill>
              </a:rPr>
            </a:br>
            <a:r>
              <a:rPr lang="en-GB" sz="3200" dirty="0" smtClean="0">
                <a:solidFill>
                  <a:schemeClr val="tx1"/>
                </a:solidFill>
              </a:rPr>
              <a:t>wgethttps</a:t>
            </a:r>
            <a:r>
              <a:rPr lang="en-GB" sz="3200" dirty="0">
                <a:solidFill>
                  <a:schemeClr val="tx1"/>
                </a:solidFill>
              </a:rPr>
              <a:t>://</a:t>
            </a:r>
            <a:r>
              <a:rPr lang="en-GB" sz="3200" dirty="0" smtClean="0">
                <a:solidFill>
                  <a:schemeClr val="tx1"/>
                </a:solidFill>
              </a:rPr>
              <a:t>wordpress.org/latest.tar.gz</a:t>
            </a:r>
            <a:endParaRPr lang="en-IN" sz="3200" dirty="0">
              <a:solidFill>
                <a:schemeClr val="tx1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79512" y="1052736"/>
            <a:ext cx="8507288" cy="5805264"/>
          </a:xfrm>
        </p:spPr>
        <p:txBody>
          <a:bodyPr/>
          <a:lstStyle/>
          <a:p>
            <a:r>
              <a:rPr lang="en-GB" dirty="0" smtClean="0">
                <a:solidFill>
                  <a:srgbClr val="00B050"/>
                </a:solidFill>
              </a:rPr>
              <a:t>TO </a:t>
            </a:r>
            <a:r>
              <a:rPr lang="en-GB" dirty="0">
                <a:solidFill>
                  <a:srgbClr val="00B050"/>
                </a:solidFill>
              </a:rPr>
              <a:t>download </a:t>
            </a:r>
            <a:r>
              <a:rPr lang="en-GB" dirty="0" smtClean="0">
                <a:solidFill>
                  <a:srgbClr val="00B050"/>
                </a:solidFill>
              </a:rPr>
              <a:t>WordPress </a:t>
            </a:r>
            <a:r>
              <a:rPr lang="en-GB" dirty="0">
                <a:solidFill>
                  <a:srgbClr val="00B050"/>
                </a:solidFill>
              </a:rPr>
              <a:t>ZIP </a:t>
            </a:r>
            <a:r>
              <a:rPr lang="en-GB" dirty="0" smtClean="0">
                <a:solidFill>
                  <a:srgbClr val="00B050"/>
                </a:solidFill>
              </a:rPr>
              <a:t>File</a:t>
            </a:r>
          </a:p>
          <a:p>
            <a:pPr marL="109728" indent="0">
              <a:buNone/>
            </a:pPr>
            <a:endParaRPr lang="en-GB" dirty="0" smtClean="0"/>
          </a:p>
          <a:p>
            <a:pPr marL="109728" indent="0">
              <a:buNone/>
            </a:pPr>
            <a:endParaRPr lang="en-GB" dirty="0"/>
          </a:p>
          <a:p>
            <a:pPr marL="109728" indent="0">
              <a:buNone/>
            </a:pPr>
            <a:endParaRPr lang="en-GB" dirty="0"/>
          </a:p>
          <a:p>
            <a:pPr marL="109728" indent="0">
              <a:buNone/>
            </a:pPr>
            <a:r>
              <a:rPr lang="en-GB" sz="3200" dirty="0" smtClean="0"/>
              <a:t>1</a:t>
            </a:r>
            <a:r>
              <a:rPr lang="en-IN" sz="3200" dirty="0" smtClean="0"/>
              <a:t>2</a:t>
            </a:r>
            <a:r>
              <a:rPr lang="en-IN" sz="3200" dirty="0" smtClean="0"/>
              <a:t>. tar </a:t>
            </a:r>
            <a:r>
              <a:rPr lang="en-IN" sz="3200" dirty="0"/>
              <a:t>-xvf </a:t>
            </a:r>
            <a:r>
              <a:rPr lang="en-IN" sz="3200" dirty="0" smtClean="0"/>
              <a:t>latest.tar.gz</a:t>
            </a:r>
          </a:p>
          <a:p>
            <a:pPr marL="109728" indent="0">
              <a:buNone/>
            </a:pPr>
            <a:r>
              <a:rPr lang="en-GB" dirty="0" smtClean="0"/>
              <a:t>   </a:t>
            </a:r>
            <a:r>
              <a:rPr lang="en-IN" dirty="0">
                <a:solidFill>
                  <a:srgbClr val="00B050"/>
                </a:solidFill>
              </a:rPr>
              <a:t>To unzip </a:t>
            </a:r>
            <a:r>
              <a:rPr lang="en-IN" dirty="0" smtClean="0">
                <a:solidFill>
                  <a:srgbClr val="00B050"/>
                </a:solidFill>
              </a:rPr>
              <a:t>file</a:t>
            </a:r>
          </a:p>
          <a:p>
            <a:pPr marL="109728" indent="0">
              <a:buNone/>
            </a:pPr>
            <a:endParaRPr lang="en-IN" dirty="0" smtClean="0"/>
          </a:p>
          <a:p>
            <a:pPr marL="109728" indent="0">
              <a:buNone/>
            </a:pPr>
            <a:r>
              <a:rPr lang="en-GB" dirty="0" smtClean="0"/>
              <a:t>      </a:t>
            </a:r>
            <a:endParaRPr lang="en-IN" dirty="0"/>
          </a:p>
          <a:p>
            <a:pPr marL="109728" indent="0">
              <a:buNone/>
            </a:pPr>
            <a:endParaRPr lang="en-IN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1556792"/>
            <a:ext cx="7344816" cy="144016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4077072"/>
            <a:ext cx="8581776" cy="2780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125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124744"/>
            <a:ext cx="8229600" cy="4882547"/>
          </a:xfrm>
        </p:spPr>
        <p:txBody>
          <a:bodyPr/>
          <a:lstStyle/>
          <a:p>
            <a:r>
              <a:rPr lang="en-GB" dirty="0">
                <a:solidFill>
                  <a:srgbClr val="00B050"/>
                </a:solidFill>
              </a:rPr>
              <a:t>TO Move wordpress folder to apache document </a:t>
            </a:r>
            <a:r>
              <a:rPr lang="en-GB" dirty="0" smtClean="0">
                <a:solidFill>
                  <a:srgbClr val="00B050"/>
                </a:solidFill>
              </a:rPr>
              <a:t>root</a:t>
            </a:r>
          </a:p>
          <a:p>
            <a:pPr marL="109728" indent="0">
              <a:buNone/>
            </a:pPr>
            <a:endParaRPr lang="en-GB" dirty="0" smtClean="0"/>
          </a:p>
          <a:p>
            <a:pPr marL="109728" indent="0">
              <a:buNone/>
            </a:pPr>
            <a:endParaRPr lang="en-GB" dirty="0" smtClean="0"/>
          </a:p>
          <a:p>
            <a:pPr marL="109728" indent="0">
              <a:buNone/>
            </a:pPr>
            <a:endParaRPr lang="en-GB" dirty="0"/>
          </a:p>
          <a:p>
            <a:pPr marL="109728" indent="0">
              <a:buNone/>
            </a:pPr>
            <a:r>
              <a:rPr lang="en-IN" sz="3600" dirty="0" smtClean="0"/>
              <a:t>14. </a:t>
            </a:r>
            <a:r>
              <a:rPr lang="en-IN" sz="3600" dirty="0"/>
              <a:t>sudo systemctl restart </a:t>
            </a:r>
            <a:r>
              <a:rPr lang="en-IN" sz="3600" dirty="0" smtClean="0"/>
              <a:t>apache2</a:t>
            </a:r>
          </a:p>
          <a:p>
            <a:pPr marL="109728" indent="0">
              <a:buNone/>
            </a:pPr>
            <a:r>
              <a:rPr lang="en-GB" dirty="0" smtClean="0">
                <a:solidFill>
                  <a:srgbClr val="00B050"/>
                </a:solidFill>
              </a:rPr>
              <a:t>  </a:t>
            </a:r>
            <a:r>
              <a:rPr lang="en-GB" dirty="0">
                <a:solidFill>
                  <a:srgbClr val="00B050"/>
                </a:solidFill>
              </a:rPr>
              <a:t>Command to restart/reload apache server</a:t>
            </a:r>
          </a:p>
          <a:p>
            <a:pPr marL="109728" indent="0">
              <a:buNone/>
            </a:pPr>
            <a:r>
              <a:rPr lang="en-GB" dirty="0" smtClean="0"/>
              <a:t>       </a:t>
            </a:r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24744"/>
          </a:xfrm>
        </p:spPr>
        <p:txBody>
          <a:bodyPr>
            <a:normAutofit fontScale="90000"/>
          </a:bodyPr>
          <a:lstStyle/>
          <a:p>
            <a:r>
              <a:rPr lang="en-GB" dirty="0" smtClean="0">
                <a:solidFill>
                  <a:schemeClr val="tx1"/>
                </a:solidFill>
              </a:rPr>
              <a:t>13. </a:t>
            </a:r>
            <a:r>
              <a:rPr lang="en-GB" dirty="0">
                <a:solidFill>
                  <a:schemeClr val="tx1"/>
                </a:solidFill>
              </a:rPr>
              <a:t>sudo mv wordpress/ /var/www/html</a:t>
            </a:r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2204864"/>
            <a:ext cx="4797896" cy="65731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4646499"/>
            <a:ext cx="4968552" cy="1031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1239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260648"/>
            <a:ext cx="8229600" cy="5746643"/>
          </a:xfrm>
        </p:spPr>
        <p:txBody>
          <a:bodyPr>
            <a:normAutofit lnSpcReduction="10000"/>
          </a:bodyPr>
          <a:lstStyle/>
          <a:p>
            <a:r>
              <a:rPr lang="en-GB" dirty="0"/>
              <a:t>NOW for testing purpose copy the IP address of your instance and paste it in any browser in </a:t>
            </a:r>
            <a:r>
              <a:rPr lang="en-GB" dirty="0" smtClean="0"/>
              <a:t>this </a:t>
            </a:r>
            <a:r>
              <a:rPr lang="en-GB" dirty="0"/>
              <a:t>format (http/: “instance ip address"/wordpress) </a:t>
            </a:r>
            <a:endParaRPr lang="en-GB" dirty="0" smtClean="0"/>
          </a:p>
          <a:p>
            <a:endParaRPr lang="en-GB" dirty="0"/>
          </a:p>
          <a:p>
            <a:endParaRPr lang="en-GB" dirty="0" smtClean="0"/>
          </a:p>
          <a:p>
            <a:endParaRPr lang="en-GB" dirty="0" smtClean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 smtClean="0"/>
          </a:p>
          <a:p>
            <a:r>
              <a:rPr lang="en-GB" dirty="0" smtClean="0"/>
              <a:t>Here </a:t>
            </a:r>
            <a:r>
              <a:rPr lang="en-GB" dirty="0"/>
              <a:t>we can see wordpress site, enter your database name, username and </a:t>
            </a:r>
            <a:r>
              <a:rPr lang="en-GB" dirty="0" smtClean="0"/>
              <a:t>password</a:t>
            </a:r>
            <a:endParaRPr lang="en-GB" dirty="0"/>
          </a:p>
        </p:txBody>
      </p:sp>
      <p:pic>
        <p:nvPicPr>
          <p:cNvPr id="5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1988840"/>
            <a:ext cx="7769457" cy="2304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5147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196752"/>
            <a:ext cx="8136904" cy="5400600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332657"/>
            <a:ext cx="8229600" cy="648072"/>
          </a:xfrm>
        </p:spPr>
        <p:txBody>
          <a:bodyPr>
            <a:normAutofit/>
          </a:bodyPr>
          <a:lstStyle/>
          <a:p>
            <a:r>
              <a:rPr lang="en-GB" dirty="0" smtClean="0"/>
              <a:t>file </a:t>
            </a:r>
            <a:r>
              <a:rPr lang="en-GB" dirty="0"/>
              <a:t>by name </a:t>
            </a:r>
            <a:r>
              <a:rPr lang="en-GB" dirty="0" smtClean="0"/>
              <a:t>wp-congig.php  edit the file</a:t>
            </a:r>
            <a:endParaRPr lang="en-IN" dirty="0"/>
          </a:p>
          <a:p>
            <a:endParaRPr lang="en-IN" dirty="0"/>
          </a:p>
        </p:txBody>
      </p:sp>
      <p:cxnSp>
        <p:nvCxnSpPr>
          <p:cNvPr id="3" name="Straight Arrow Connector 2"/>
          <p:cNvCxnSpPr/>
          <p:nvPr/>
        </p:nvCxnSpPr>
        <p:spPr>
          <a:xfrm flipH="1" flipV="1">
            <a:off x="4860032" y="4941168"/>
            <a:ext cx="720080" cy="64807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868144" y="5265204"/>
            <a:ext cx="25922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copy and paste entire content </a:t>
            </a:r>
            <a:r>
              <a:rPr lang="en-GB" dirty="0" smtClean="0"/>
              <a:t>in file called wp-config.php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834220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Ec2- </a:t>
            </a:r>
            <a:r>
              <a:rPr lang="en-GB" dirty="0"/>
              <a:t>instances with ubuntu OS</a:t>
            </a:r>
            <a:r>
              <a:rPr lang="en-GB" dirty="0" smtClean="0"/>
              <a:t>.</a:t>
            </a:r>
          </a:p>
          <a:p>
            <a:pPr marL="109728" indent="0">
              <a:buNone/>
            </a:pPr>
            <a:endParaRPr lang="en-GB" dirty="0" smtClean="0"/>
          </a:p>
          <a:p>
            <a:r>
              <a:rPr lang="en-GB" dirty="0" smtClean="0"/>
              <a:t>Wordpress </a:t>
            </a:r>
            <a:r>
              <a:rPr lang="en-GB" dirty="0"/>
              <a:t>: Apache2 and Php must </a:t>
            </a:r>
            <a:r>
              <a:rPr lang="en-GB" dirty="0" smtClean="0"/>
              <a:t>be installed.</a:t>
            </a:r>
          </a:p>
          <a:p>
            <a:pPr marL="109728" indent="0">
              <a:buNone/>
            </a:pPr>
            <a:r>
              <a:rPr lang="en-GB" dirty="0" smtClean="0"/>
              <a:t> </a:t>
            </a:r>
          </a:p>
          <a:p>
            <a:r>
              <a:rPr lang="en-GB" dirty="0" smtClean="0"/>
              <a:t>Mysql </a:t>
            </a:r>
            <a:r>
              <a:rPr lang="en-GB" dirty="0"/>
              <a:t>server. </a:t>
            </a:r>
            <a:endParaRPr lang="en-GB" dirty="0" smtClean="0"/>
          </a:p>
          <a:p>
            <a:pPr marL="109728" indent="0">
              <a:buNone/>
            </a:pPr>
            <a:endParaRPr lang="en-GB" dirty="0" smtClean="0"/>
          </a:p>
          <a:p>
            <a:r>
              <a:rPr lang="en-GB" dirty="0" smtClean="0"/>
              <a:t>Associating </a:t>
            </a:r>
            <a:r>
              <a:rPr lang="en-GB" dirty="0"/>
              <a:t>the Mysql data to wordpress application. </a:t>
            </a:r>
            <a:endParaRPr lang="en-IN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IN" sz="3600" dirty="0" smtClean="0">
                <a:solidFill>
                  <a:schemeClr val="tx1"/>
                </a:solidFill>
              </a:rPr>
              <a:t>Prerequisites </a:t>
            </a:r>
            <a:r>
              <a:rPr lang="en-IN" sz="3600" dirty="0">
                <a:solidFill>
                  <a:schemeClr val="tx1"/>
                </a:solidFill>
              </a:rPr>
              <a:t>for Monolithic architecture</a:t>
            </a:r>
          </a:p>
        </p:txBody>
      </p:sp>
    </p:spTree>
    <p:extLst>
      <p:ext uri="{BB962C8B-B14F-4D97-AF65-F5344CB8AC3E}">
        <p14:creationId xmlns:p14="http://schemas.microsoft.com/office/powerpoint/2010/main" val="38242745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260648"/>
            <a:ext cx="8229600" cy="792088"/>
          </a:xfrm>
        </p:spPr>
        <p:txBody>
          <a:bodyPr>
            <a:noAutofit/>
          </a:bodyPr>
          <a:lstStyle/>
          <a:p>
            <a:r>
              <a:rPr lang="en-GB" sz="3200" dirty="0" smtClean="0">
                <a:solidFill>
                  <a:schemeClr val="tx1"/>
                </a:solidFill>
              </a:rPr>
              <a:t>15</a:t>
            </a:r>
            <a:r>
              <a:rPr lang="en-GB" sz="3200" dirty="0">
                <a:solidFill>
                  <a:schemeClr val="tx1"/>
                </a:solidFill>
              </a:rPr>
              <a:t>. cd /var/www/html/wordpress </a:t>
            </a:r>
            <a:endParaRPr lang="en-IN" sz="3200" dirty="0">
              <a:solidFill>
                <a:schemeClr val="tx1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2132856"/>
            <a:ext cx="8229600" cy="3874435"/>
          </a:xfrm>
        </p:spPr>
        <p:txBody>
          <a:bodyPr/>
          <a:lstStyle/>
          <a:p>
            <a:endParaRPr lang="en-GB" dirty="0" smtClean="0"/>
          </a:p>
          <a:p>
            <a:pPr marL="109728" indent="0">
              <a:buNone/>
            </a:pPr>
            <a:endParaRPr lang="en-GB" dirty="0"/>
          </a:p>
          <a:p>
            <a:pPr marL="109728" indent="0">
              <a:buNone/>
            </a:pPr>
            <a:r>
              <a:rPr lang="en-GB" sz="3200" dirty="0" smtClean="0"/>
              <a:t>16</a:t>
            </a:r>
            <a:r>
              <a:rPr lang="en-GB" sz="3200" dirty="0" smtClean="0"/>
              <a:t>. Creating </a:t>
            </a:r>
            <a:r>
              <a:rPr lang="en-GB" sz="3200" dirty="0" smtClean="0"/>
              <a:t>a new file </a:t>
            </a:r>
            <a:r>
              <a:rPr lang="en-GB" sz="3200" dirty="0"/>
              <a:t>nano “file name” (</a:t>
            </a:r>
            <a:r>
              <a:rPr lang="en-GB" sz="3200" dirty="0" smtClean="0"/>
              <a:t>filename-wp-config.php)</a:t>
            </a:r>
          </a:p>
          <a:p>
            <a:endParaRPr lang="en-GB" sz="3200" dirty="0"/>
          </a:p>
          <a:p>
            <a:pPr marL="109728" indent="0">
              <a:buNone/>
            </a:pPr>
            <a:endParaRPr lang="en-GB" dirty="0" smtClean="0"/>
          </a:p>
          <a:p>
            <a:pPr marL="109728" indent="0">
              <a:buNone/>
            </a:pPr>
            <a:endParaRPr lang="en-GB" dirty="0"/>
          </a:p>
          <a:p>
            <a:endParaRPr lang="en-IN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0" y="1700808"/>
            <a:ext cx="5039444" cy="57606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4797151"/>
            <a:ext cx="5932884" cy="576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1139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67441" y="980728"/>
            <a:ext cx="8229600" cy="5400600"/>
          </a:xfrm>
        </p:spPr>
        <p:txBody>
          <a:bodyPr>
            <a:normAutofit lnSpcReduction="10000"/>
          </a:bodyPr>
          <a:lstStyle/>
          <a:p>
            <a:r>
              <a:rPr lang="en-GB" dirty="0"/>
              <a:t>we have to copy and paste </a:t>
            </a:r>
            <a:r>
              <a:rPr lang="en-GB" dirty="0" smtClean="0"/>
              <a:t>entire </a:t>
            </a:r>
            <a:r>
              <a:rPr lang="en-GB" dirty="0"/>
              <a:t>content as seen in wordpress dialogue </a:t>
            </a:r>
            <a:r>
              <a:rPr lang="en-GB" dirty="0" smtClean="0"/>
              <a:t>box</a:t>
            </a:r>
          </a:p>
          <a:p>
            <a:r>
              <a:rPr lang="en-IN" dirty="0" smtClean="0"/>
              <a:t>wp-config.php</a:t>
            </a:r>
          </a:p>
          <a:p>
            <a:endParaRPr lang="en-GB" dirty="0"/>
          </a:p>
          <a:p>
            <a:endParaRPr lang="en-GB" dirty="0" smtClean="0"/>
          </a:p>
          <a:p>
            <a:endParaRPr lang="en-GB" dirty="0"/>
          </a:p>
          <a:p>
            <a:endParaRPr lang="en-GB" dirty="0" smtClean="0"/>
          </a:p>
          <a:p>
            <a:endParaRPr lang="en-GB" dirty="0"/>
          </a:p>
          <a:p>
            <a:endParaRPr lang="en-GB" dirty="0" smtClean="0"/>
          </a:p>
          <a:p>
            <a:endParaRPr lang="en-GB" dirty="0" smtClean="0"/>
          </a:p>
          <a:p>
            <a:r>
              <a:rPr lang="en-GB" dirty="0"/>
              <a:t>For saving this </a:t>
            </a:r>
            <a:r>
              <a:rPr lang="en-GB" dirty="0" smtClean="0"/>
              <a:t>file </a:t>
            </a:r>
            <a:r>
              <a:rPr lang="en-GB" dirty="0"/>
              <a:t>use ctrl+o, HIT Enter, ctrl+x, hit enter</a:t>
            </a:r>
            <a:endParaRPr lang="en-IN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2074"/>
          </a:xfrm>
        </p:spPr>
        <p:txBody>
          <a:bodyPr>
            <a:noAutofit/>
          </a:bodyPr>
          <a:lstStyle/>
          <a:p>
            <a:r>
              <a:rPr lang="en-IN" sz="3600" dirty="0">
                <a:solidFill>
                  <a:schemeClr val="tx1"/>
                </a:solidFill>
              </a:rPr>
              <a:t>nano wp-config.php</a:t>
            </a:r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958" y="2204864"/>
            <a:ext cx="8050083" cy="295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6066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116632"/>
            <a:ext cx="8363272" cy="1368152"/>
          </a:xfrm>
        </p:spPr>
        <p:txBody>
          <a:bodyPr>
            <a:noAutofit/>
          </a:bodyPr>
          <a:lstStyle/>
          <a:p>
            <a:r>
              <a:rPr lang="en-GB" sz="2800" dirty="0" smtClean="0">
                <a:solidFill>
                  <a:schemeClr val="tx1"/>
                </a:solidFill>
              </a:rPr>
              <a:t>Open </a:t>
            </a:r>
            <a:r>
              <a:rPr lang="en-GB" sz="2800" dirty="0">
                <a:solidFill>
                  <a:schemeClr val="tx1"/>
                </a:solidFill>
              </a:rPr>
              <a:t>the webpage of the Wordpress and enter all the details of the </a:t>
            </a:r>
            <a:r>
              <a:rPr lang="en-GB" sz="2800" dirty="0" smtClean="0">
                <a:solidFill>
                  <a:schemeClr val="tx1"/>
                </a:solidFill>
              </a:rPr>
              <a:t>database click </a:t>
            </a:r>
            <a:r>
              <a:rPr lang="en-GB" sz="2800" dirty="0">
                <a:solidFill>
                  <a:schemeClr val="tx1"/>
                </a:solidFill>
              </a:rPr>
              <a:t>on submit and run it</a:t>
            </a:r>
            <a:endParaRPr lang="en-IN" sz="2800" dirty="0">
              <a:solidFill>
                <a:schemeClr val="tx1"/>
              </a:solidFill>
            </a:endParaRPr>
          </a:p>
        </p:txBody>
      </p:sp>
      <p:pic>
        <p:nvPicPr>
          <p:cNvPr id="4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958" y="1628800"/>
            <a:ext cx="8050083" cy="4680520"/>
          </a:xfrm>
        </p:spPr>
      </p:pic>
    </p:spTree>
    <p:extLst>
      <p:ext uri="{BB962C8B-B14F-4D97-AF65-F5344CB8AC3E}">
        <p14:creationId xmlns:p14="http://schemas.microsoft.com/office/powerpoint/2010/main" val="35944009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958" y="1484784"/>
            <a:ext cx="8050083" cy="4896544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260648"/>
            <a:ext cx="8229600" cy="1008112"/>
          </a:xfrm>
        </p:spPr>
        <p:txBody>
          <a:bodyPr>
            <a:normAutofit fontScale="90000"/>
          </a:bodyPr>
          <a:lstStyle/>
          <a:p>
            <a:r>
              <a:rPr lang="en-GB" sz="3600" dirty="0" smtClean="0">
                <a:solidFill>
                  <a:schemeClr val="tx1"/>
                </a:solidFill>
              </a:rPr>
              <a:t>Enter </a:t>
            </a:r>
            <a:r>
              <a:rPr lang="en-GB" sz="3600" dirty="0">
                <a:solidFill>
                  <a:schemeClr val="tx1"/>
                </a:solidFill>
              </a:rPr>
              <a:t>all the </a:t>
            </a:r>
            <a:r>
              <a:rPr lang="en-GB" sz="3600" dirty="0" smtClean="0">
                <a:solidFill>
                  <a:schemeClr val="tx1"/>
                </a:solidFill>
              </a:rPr>
              <a:t>details click on install wordpress</a:t>
            </a:r>
            <a:endParaRPr lang="en-IN" sz="3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24583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94122"/>
          </a:xfrm>
        </p:spPr>
        <p:txBody>
          <a:bodyPr>
            <a:normAutofit/>
          </a:bodyPr>
          <a:lstStyle/>
          <a:p>
            <a:r>
              <a:rPr lang="en-GB" sz="3600" dirty="0" smtClean="0">
                <a:solidFill>
                  <a:schemeClr val="tx1"/>
                </a:solidFill>
              </a:rPr>
              <a:t>Wordpress Installed Sucessfully</a:t>
            </a:r>
            <a:endParaRPr lang="en-IN" sz="3600" dirty="0">
              <a:solidFill>
                <a:schemeClr val="tx1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958" y="1268760"/>
            <a:ext cx="8050083" cy="4738340"/>
          </a:xfrm>
        </p:spPr>
      </p:pic>
    </p:spTree>
    <p:extLst>
      <p:ext uri="{BB962C8B-B14F-4D97-AF65-F5344CB8AC3E}">
        <p14:creationId xmlns:p14="http://schemas.microsoft.com/office/powerpoint/2010/main" val="5184588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dirty="0" smtClean="0">
                <a:solidFill>
                  <a:schemeClr val="tx1"/>
                </a:solidFill>
              </a:rPr>
              <a:t>		WORDPRESS LOGIN</a:t>
            </a:r>
            <a:endParaRPr lang="en-IN" sz="3600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556792"/>
            <a:ext cx="8208912" cy="4392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9115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95536" y="274638"/>
            <a:ext cx="8291264" cy="562074"/>
          </a:xfrm>
        </p:spPr>
        <p:txBody>
          <a:bodyPr>
            <a:normAutofit fontScale="90000"/>
          </a:bodyPr>
          <a:lstStyle/>
          <a:p>
            <a:r>
              <a:rPr lang="en-IN" dirty="0" smtClean="0">
                <a:solidFill>
                  <a:schemeClr val="tx1"/>
                </a:solidFill>
              </a:rPr>
              <a:t>     Welcome </a:t>
            </a:r>
            <a:r>
              <a:rPr lang="en-IN" dirty="0">
                <a:solidFill>
                  <a:schemeClr val="tx1"/>
                </a:solidFill>
              </a:rPr>
              <a:t>page in </a:t>
            </a:r>
            <a:r>
              <a:rPr lang="en-IN" dirty="0" smtClean="0">
                <a:solidFill>
                  <a:schemeClr val="tx1"/>
                </a:solidFill>
              </a:rPr>
              <a:t>Wordpress</a:t>
            </a:r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980728"/>
            <a:ext cx="7704856" cy="5184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55007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958" y="404664"/>
            <a:ext cx="8050083" cy="5602436"/>
          </a:xfrm>
        </p:spPr>
      </p:pic>
    </p:spTree>
    <p:extLst>
      <p:ext uri="{BB962C8B-B14F-4D97-AF65-F5344CB8AC3E}">
        <p14:creationId xmlns:p14="http://schemas.microsoft.com/office/powerpoint/2010/main" val="39711892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600" dirty="0">
                <a:solidFill>
                  <a:srgbClr val="00B0F0"/>
                </a:solidFill>
              </a:rPr>
              <a:t>Microservices Deployment: 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Launch </a:t>
            </a:r>
            <a:r>
              <a:rPr lang="en-GB" dirty="0"/>
              <a:t>two EC2 instances with t2-micro type and Ubuntu AMI. </a:t>
            </a:r>
            <a:endParaRPr lang="en-GB" dirty="0" smtClean="0"/>
          </a:p>
          <a:p>
            <a:r>
              <a:rPr lang="en-GB" dirty="0" smtClean="0"/>
              <a:t>Configure </a:t>
            </a:r>
            <a:r>
              <a:rPr lang="en-GB" dirty="0"/>
              <a:t>security groups for each instance to allow necessary traffic. </a:t>
            </a:r>
            <a:endParaRPr lang="en-GB" dirty="0" smtClean="0"/>
          </a:p>
          <a:p>
            <a:r>
              <a:rPr lang="en-GB" dirty="0" smtClean="0"/>
              <a:t>Install </a:t>
            </a:r>
            <a:r>
              <a:rPr lang="en-GB" dirty="0"/>
              <a:t>and configure MySQL on one instance</a:t>
            </a:r>
            <a:r>
              <a:rPr lang="en-GB" dirty="0" smtClean="0"/>
              <a:t>.</a:t>
            </a:r>
          </a:p>
          <a:p>
            <a:r>
              <a:rPr lang="en-GB" dirty="0" smtClean="0"/>
              <a:t>Install </a:t>
            </a:r>
            <a:r>
              <a:rPr lang="en-GB" dirty="0"/>
              <a:t>and configure WordPress on the other instance. </a:t>
            </a:r>
            <a:endParaRPr lang="en-GB" dirty="0" smtClean="0"/>
          </a:p>
          <a:p>
            <a:r>
              <a:rPr lang="en-GB" dirty="0" smtClean="0"/>
              <a:t>Demonstrate </a:t>
            </a:r>
            <a:r>
              <a:rPr lang="en-GB" dirty="0"/>
              <a:t>accessing the WordPress homepage</a:t>
            </a:r>
            <a:r>
              <a:rPr lang="en-GB" dirty="0" smtClean="0"/>
              <a:t>.</a:t>
            </a:r>
          </a:p>
          <a:p>
            <a:pPr marL="109728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7469955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109728" indent="0">
              <a:buNone/>
            </a:pPr>
            <a:endParaRPr lang="en-IN" dirty="0" smtClean="0"/>
          </a:p>
          <a:p>
            <a:r>
              <a:rPr lang="en-IN" dirty="0" smtClean="0"/>
              <a:t>sudo </a:t>
            </a:r>
            <a:r>
              <a:rPr lang="en-IN" dirty="0"/>
              <a:t>apt-get update </a:t>
            </a:r>
            <a:endParaRPr lang="en-IN" dirty="0" smtClean="0"/>
          </a:p>
          <a:p>
            <a:endParaRPr lang="en-IN" dirty="0" smtClean="0"/>
          </a:p>
          <a:p>
            <a:r>
              <a:rPr lang="en-IN" dirty="0" smtClean="0"/>
              <a:t>sudo </a:t>
            </a:r>
            <a:r>
              <a:rPr lang="en-IN" dirty="0"/>
              <a:t>apt-get install mysql-server </a:t>
            </a:r>
            <a:endParaRPr lang="en-IN" dirty="0" smtClean="0"/>
          </a:p>
          <a:p>
            <a:endParaRPr lang="en-IN" dirty="0" smtClean="0"/>
          </a:p>
          <a:p>
            <a:r>
              <a:rPr lang="en-IN" dirty="0" smtClean="0"/>
              <a:t>sudo </a:t>
            </a:r>
            <a:r>
              <a:rPr lang="en-IN" dirty="0" smtClean="0"/>
              <a:t>mysql_secure_installation</a:t>
            </a:r>
            <a:endParaRPr lang="en-IN" dirty="0" smtClean="0"/>
          </a:p>
          <a:p>
            <a:endParaRPr lang="en-IN" dirty="0" smtClean="0"/>
          </a:p>
          <a:p>
            <a:r>
              <a:rPr lang="en-IN" dirty="0" smtClean="0"/>
              <a:t>sudo </a:t>
            </a:r>
            <a:r>
              <a:rPr lang="en-IN" dirty="0"/>
              <a:t>apt-get update </a:t>
            </a:r>
            <a:endParaRPr lang="en-IN" dirty="0" smtClean="0"/>
          </a:p>
          <a:p>
            <a:endParaRPr lang="en-IN" dirty="0" smtClean="0"/>
          </a:p>
          <a:p>
            <a:r>
              <a:rPr lang="en-IN" dirty="0" smtClean="0"/>
              <a:t>sudo </a:t>
            </a:r>
            <a:r>
              <a:rPr lang="en-IN" dirty="0"/>
              <a:t>apt-get install apache2 php mysql-client php-mysql libapache2-mod-php </a:t>
            </a:r>
            <a:endParaRPr lang="en-IN" dirty="0" smtClean="0"/>
          </a:p>
          <a:p>
            <a:endParaRPr lang="en-IN" dirty="0" smtClean="0"/>
          </a:p>
          <a:p>
            <a:r>
              <a:rPr lang="en-IN" dirty="0" smtClean="0"/>
              <a:t>sudo </a:t>
            </a:r>
            <a:r>
              <a:rPr lang="en-IN" dirty="0"/>
              <a:t>systemctlrestart apache2 </a:t>
            </a:r>
            <a:endParaRPr lang="en-IN" dirty="0" smtClean="0"/>
          </a:p>
          <a:p>
            <a:endParaRPr lang="en-GB" dirty="0" smtClean="0"/>
          </a:p>
          <a:p>
            <a:endParaRPr lang="en-IN" dirty="0" smtClean="0"/>
          </a:p>
          <a:p>
            <a:endParaRPr lang="en-IN" dirty="0" smtClean="0"/>
          </a:p>
          <a:p>
            <a:pPr marL="109728" indent="0">
              <a:buNone/>
            </a:pPr>
            <a:endParaRPr lang="en-IN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>
                <a:solidFill>
                  <a:schemeClr val="tx1"/>
                </a:solidFill>
              </a:rPr>
              <a:t>Commands for Microservices Architechture </a:t>
            </a:r>
          </a:p>
        </p:txBody>
      </p:sp>
    </p:spTree>
    <p:extLst>
      <p:ext uri="{BB962C8B-B14F-4D97-AF65-F5344CB8AC3E}">
        <p14:creationId xmlns:p14="http://schemas.microsoft.com/office/powerpoint/2010/main" val="9406059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Launch </a:t>
            </a:r>
            <a:r>
              <a:rPr lang="en-GB" dirty="0"/>
              <a:t>an EC2 instance with t2-micro type and Ubuntu AMI</a:t>
            </a:r>
            <a:r>
              <a:rPr lang="en-GB" dirty="0" smtClean="0"/>
              <a:t>.</a:t>
            </a:r>
          </a:p>
          <a:p>
            <a:r>
              <a:rPr lang="en-GB" dirty="0" smtClean="0"/>
              <a:t>Configure </a:t>
            </a:r>
            <a:r>
              <a:rPr lang="en-GB" dirty="0"/>
              <a:t>security groups to allow necessary traffic</a:t>
            </a:r>
            <a:r>
              <a:rPr lang="en-GB" dirty="0" smtClean="0"/>
              <a:t>.</a:t>
            </a:r>
          </a:p>
          <a:p>
            <a:r>
              <a:rPr lang="en-GB" dirty="0" smtClean="0"/>
              <a:t>Install </a:t>
            </a:r>
            <a:r>
              <a:rPr lang="en-GB" dirty="0"/>
              <a:t>and configure MySQL on the same instance. </a:t>
            </a:r>
            <a:endParaRPr lang="en-GB" dirty="0" smtClean="0"/>
          </a:p>
          <a:p>
            <a:r>
              <a:rPr lang="en-GB" dirty="0" smtClean="0"/>
              <a:t>Install </a:t>
            </a:r>
            <a:r>
              <a:rPr lang="en-GB" dirty="0"/>
              <a:t>and configure WordPress on the same instance. </a:t>
            </a:r>
            <a:endParaRPr lang="en-GB" dirty="0" smtClean="0"/>
          </a:p>
          <a:p>
            <a:r>
              <a:rPr lang="en-GB" dirty="0" smtClean="0"/>
              <a:t>Demonstrate </a:t>
            </a:r>
            <a:r>
              <a:rPr lang="en-GB" dirty="0"/>
              <a:t>accessing the WordPress homepage</a:t>
            </a:r>
            <a:endParaRPr lang="en-IN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>
                <a:solidFill>
                  <a:schemeClr val="tx1"/>
                </a:solidFill>
              </a:rPr>
              <a:t>Brief explanation of monolithic architecture</a:t>
            </a:r>
            <a:endParaRPr lang="en-I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065341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67544" y="548680"/>
            <a:ext cx="8229600" cy="5616624"/>
          </a:xfrm>
        </p:spPr>
        <p:txBody>
          <a:bodyPr>
            <a:normAutofit fontScale="85000" lnSpcReduction="20000"/>
          </a:bodyPr>
          <a:lstStyle/>
          <a:p>
            <a:r>
              <a:rPr lang="en-GB" dirty="0"/>
              <a:t>ALTER USER 'root'@'localhost' IDENTIFIED WITH mysql_native_password by 'Vimala@123';</a:t>
            </a:r>
          </a:p>
          <a:p>
            <a:endParaRPr lang="en-GB" dirty="0"/>
          </a:p>
          <a:p>
            <a:r>
              <a:rPr lang="en-GB" dirty="0"/>
              <a:t>CREATE USER 'wp_user'@localhost IDENTIFIED BY 'Vimala@123';</a:t>
            </a:r>
          </a:p>
          <a:p>
            <a:endParaRPr lang="en-IN" dirty="0"/>
          </a:p>
          <a:p>
            <a:r>
              <a:rPr lang="en-IN" dirty="0" smtClean="0"/>
              <a:t>CREATE </a:t>
            </a:r>
            <a:r>
              <a:rPr lang="en-IN" dirty="0"/>
              <a:t>DATABASE wp</a:t>
            </a:r>
            <a:r>
              <a:rPr lang="en-IN" dirty="0" smtClean="0"/>
              <a:t>;</a:t>
            </a:r>
          </a:p>
          <a:p>
            <a:endParaRPr lang="en-IN" dirty="0"/>
          </a:p>
          <a:p>
            <a:r>
              <a:rPr lang="en-GB" dirty="0" smtClean="0"/>
              <a:t>GRANT </a:t>
            </a:r>
            <a:r>
              <a:rPr lang="en-GB" dirty="0"/>
              <a:t>ALL PRIVILEGES ON wp.* TO 'wp_user'@localhost;</a:t>
            </a:r>
          </a:p>
          <a:p>
            <a:endParaRPr lang="en-IN" dirty="0" smtClean="0"/>
          </a:p>
          <a:p>
            <a:r>
              <a:rPr lang="en-IN" dirty="0" smtClean="0"/>
              <a:t>cd </a:t>
            </a:r>
            <a:r>
              <a:rPr lang="en-IN" dirty="0"/>
              <a:t>/tmp</a:t>
            </a:r>
          </a:p>
          <a:p>
            <a:endParaRPr lang="en-IN" dirty="0" smtClean="0"/>
          </a:p>
          <a:p>
            <a:r>
              <a:rPr lang="en-IN" dirty="0" smtClean="0"/>
              <a:t>wget </a:t>
            </a:r>
            <a:r>
              <a:rPr lang="en-IN" dirty="0"/>
              <a:t>https://wordpress.org/latest.tar.gz </a:t>
            </a:r>
            <a:endParaRPr lang="en-IN" dirty="0" smtClean="0"/>
          </a:p>
          <a:p>
            <a:endParaRPr lang="en-GB" dirty="0"/>
          </a:p>
          <a:p>
            <a:r>
              <a:rPr lang="en-IN" dirty="0"/>
              <a:t>tar -xvzf latest.tar.gz </a:t>
            </a:r>
          </a:p>
          <a:p>
            <a:endParaRPr lang="en-IN" dirty="0"/>
          </a:p>
          <a:p>
            <a:endParaRPr lang="en-IN" dirty="0" smtClean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3451062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07504" y="404664"/>
            <a:ext cx="9036496" cy="5904656"/>
          </a:xfrm>
        </p:spPr>
        <p:txBody>
          <a:bodyPr>
            <a:normAutofit/>
          </a:bodyPr>
          <a:lstStyle/>
          <a:p>
            <a:r>
              <a:rPr lang="en-IN" sz="2400" dirty="0" smtClean="0"/>
              <a:t>sudo </a:t>
            </a:r>
            <a:r>
              <a:rPr lang="en-IN" sz="2400" dirty="0"/>
              <a:t>mv wordpress/* /var/www/html/</a:t>
            </a:r>
          </a:p>
          <a:p>
            <a:endParaRPr lang="en-IN" sz="2400" dirty="0"/>
          </a:p>
          <a:p>
            <a:r>
              <a:rPr lang="en-IN" sz="2400" dirty="0"/>
              <a:t>sudo systemctl restart apache2</a:t>
            </a:r>
          </a:p>
          <a:p>
            <a:endParaRPr lang="en-IN" sz="2400" dirty="0"/>
          </a:p>
          <a:p>
            <a:r>
              <a:rPr lang="en-IN" sz="2400" dirty="0"/>
              <a:t>cd /var/www/html/wordpress</a:t>
            </a:r>
          </a:p>
          <a:p>
            <a:endParaRPr lang="en-IN" sz="2400" dirty="0"/>
          </a:p>
          <a:p>
            <a:r>
              <a:rPr lang="en-IN" sz="2400" dirty="0"/>
              <a:t> nano </a:t>
            </a:r>
            <a:r>
              <a:rPr lang="en-IN" sz="2400" dirty="0" smtClean="0"/>
              <a:t>wp-config.php</a:t>
            </a:r>
          </a:p>
          <a:p>
            <a:endParaRPr lang="en-GB" sz="2400" dirty="0"/>
          </a:p>
          <a:p>
            <a:r>
              <a:rPr lang="en-IN" sz="2400" dirty="0"/>
              <a:t>define('DB_NAME', 'your_database_name'); • define('DB_USER', 'your_database_user'); • define('DB_PASSWORD</a:t>
            </a:r>
            <a:r>
              <a:rPr lang="en-IN" sz="2400" dirty="0" smtClean="0"/>
              <a:t>','your_database_password');</a:t>
            </a:r>
          </a:p>
          <a:p>
            <a:endParaRPr lang="en-IN" sz="2400" dirty="0"/>
          </a:p>
          <a:p>
            <a:r>
              <a:rPr lang="en-IN" sz="2400" dirty="0"/>
              <a:t>sudo systemctl restart apache2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0291886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88640"/>
            <a:ext cx="8229600" cy="6336704"/>
          </a:xfrm>
        </p:spPr>
        <p:txBody>
          <a:bodyPr>
            <a:noAutofit/>
          </a:bodyPr>
          <a:lstStyle/>
          <a:p>
            <a:r>
              <a:rPr lang="en-IN" sz="2200" dirty="0" smtClean="0"/>
              <a:t>sudo </a:t>
            </a:r>
            <a:r>
              <a:rPr lang="en-IN" sz="2200" dirty="0"/>
              <a:t>apt update </a:t>
            </a:r>
            <a:endParaRPr lang="en-IN" sz="2200" dirty="0" smtClean="0"/>
          </a:p>
          <a:p>
            <a:pPr marL="109728" indent="0">
              <a:buNone/>
            </a:pPr>
            <a:endParaRPr lang="en-IN" sz="2200" dirty="0" smtClean="0"/>
          </a:p>
          <a:p>
            <a:r>
              <a:rPr lang="en-IN" sz="2200" dirty="0" smtClean="0"/>
              <a:t>sudo </a:t>
            </a:r>
            <a:r>
              <a:rPr lang="en-IN" sz="2200" dirty="0"/>
              <a:t>apt install </a:t>
            </a:r>
            <a:r>
              <a:rPr lang="en-IN" sz="2200" dirty="0" smtClean="0"/>
              <a:t>mysql-server</a:t>
            </a:r>
          </a:p>
          <a:p>
            <a:pPr marL="109728" indent="0">
              <a:buNone/>
            </a:pPr>
            <a:endParaRPr lang="en-IN" sz="2200" dirty="0" smtClean="0"/>
          </a:p>
          <a:p>
            <a:r>
              <a:rPr lang="en-IN" sz="2200" dirty="0" smtClean="0"/>
              <a:t>sudo </a:t>
            </a:r>
            <a:r>
              <a:rPr lang="en-IN" sz="2200" dirty="0"/>
              <a:t>systemctl status </a:t>
            </a:r>
            <a:r>
              <a:rPr lang="en-IN" sz="2200" dirty="0" smtClean="0"/>
              <a:t>mysql</a:t>
            </a:r>
          </a:p>
          <a:p>
            <a:endParaRPr lang="en-IN" sz="2200" dirty="0" smtClean="0"/>
          </a:p>
          <a:p>
            <a:r>
              <a:rPr lang="en-IN" sz="2200" dirty="0" smtClean="0"/>
              <a:t>sudo mysql</a:t>
            </a:r>
          </a:p>
          <a:p>
            <a:pPr marL="109728" indent="0">
              <a:buNone/>
            </a:pPr>
            <a:endParaRPr lang="en-IN" sz="2200" dirty="0" smtClean="0"/>
          </a:p>
          <a:p>
            <a:r>
              <a:rPr lang="en-IN" sz="2200" dirty="0" smtClean="0"/>
              <a:t>ALTER </a:t>
            </a:r>
            <a:r>
              <a:rPr lang="en-IN" sz="2200" dirty="0"/>
              <a:t>USER 'root'@'localhost' IDENTIFIED WITH mysql_native_password BY </a:t>
            </a:r>
            <a:r>
              <a:rPr lang="en-IN" sz="2200" dirty="0" smtClean="0"/>
              <a:t>‘Vimala@123</a:t>
            </a:r>
            <a:r>
              <a:rPr lang="en-IN" sz="2200" dirty="0" smtClean="0"/>
              <a:t>';</a:t>
            </a:r>
          </a:p>
          <a:p>
            <a:endParaRPr lang="en-IN" sz="2200" dirty="0" smtClean="0"/>
          </a:p>
          <a:p>
            <a:r>
              <a:rPr lang="en-IN" sz="2200" dirty="0" smtClean="0"/>
              <a:t>CREATE </a:t>
            </a:r>
            <a:r>
              <a:rPr lang="en-IN" sz="2200" dirty="0"/>
              <a:t>DATABASE mysql_test; USE mysql_test; CREATE TABLE table1 (id INT, name VARCHAR(45)); INSERT INTO table1 VALUES(1, 'INFOTRIXS'), (2, 'CLOUD'), (3, 'DEVOPS'), (4, </a:t>
            </a:r>
            <a:r>
              <a:rPr lang="en-IN" sz="2200" dirty="0" smtClean="0"/>
              <a:t>‘VIMALA'); </a:t>
            </a:r>
            <a:endParaRPr lang="en-IN" sz="2200" dirty="0" smtClean="0"/>
          </a:p>
          <a:p>
            <a:pPr marL="109728" indent="0">
              <a:buNone/>
            </a:pPr>
            <a:endParaRPr lang="en-IN" sz="2200" dirty="0" smtClean="0"/>
          </a:p>
          <a:p>
            <a:r>
              <a:rPr lang="en-IN" sz="2200" dirty="0" smtClean="0"/>
              <a:t>SELECT </a:t>
            </a:r>
            <a:r>
              <a:rPr lang="en-IN" sz="2200" dirty="0"/>
              <a:t>* FROM table1</a:t>
            </a:r>
          </a:p>
        </p:txBody>
      </p:sp>
    </p:spTree>
    <p:extLst>
      <p:ext uri="{BB962C8B-B14F-4D97-AF65-F5344CB8AC3E}">
        <p14:creationId xmlns:p14="http://schemas.microsoft.com/office/powerpoint/2010/main" val="311783441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>
                <a:solidFill>
                  <a:schemeClr val="tx1"/>
                </a:solidFill>
              </a:rPr>
              <a:t>Deploying wordpress and MYSQL in </a:t>
            </a:r>
            <a:r>
              <a:rPr lang="en-GB" dirty="0" smtClean="0">
                <a:solidFill>
                  <a:schemeClr val="tx1"/>
                </a:solidFill>
              </a:rPr>
              <a:t>Different </a:t>
            </a:r>
            <a:r>
              <a:rPr lang="en-GB" dirty="0">
                <a:solidFill>
                  <a:schemeClr val="tx1"/>
                </a:solidFill>
              </a:rPr>
              <a:t>Ec-2 instances</a:t>
            </a:r>
            <a:endParaRPr lang="en-IN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481138"/>
            <a:ext cx="8136903" cy="49721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4592170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958" y="1052736"/>
            <a:ext cx="8050083" cy="4954364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0106"/>
          </a:xfrm>
        </p:spPr>
        <p:txBody>
          <a:bodyPr>
            <a:normAutofit/>
          </a:bodyPr>
          <a:lstStyle/>
          <a:p>
            <a:r>
              <a:rPr lang="en-GB" sz="3200" dirty="0" smtClean="0">
                <a:solidFill>
                  <a:schemeClr val="tx1"/>
                </a:solidFill>
              </a:rPr>
              <a:t>Sudo apt update</a:t>
            </a:r>
            <a:endParaRPr lang="en-IN"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253880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958" y="980728"/>
            <a:ext cx="8050083" cy="5026372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4082"/>
          </a:xfrm>
        </p:spPr>
        <p:txBody>
          <a:bodyPr>
            <a:normAutofit fontScale="90000"/>
          </a:bodyPr>
          <a:lstStyle/>
          <a:p>
            <a:r>
              <a:rPr lang="en-IN" dirty="0">
                <a:solidFill>
                  <a:schemeClr val="tx1"/>
                </a:solidFill>
              </a:rPr>
              <a:t>sudo apt upgrade</a:t>
            </a:r>
            <a:endParaRPr lang="en-I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365149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340768"/>
            <a:ext cx="8050083" cy="4525962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dirty="0" smtClean="0">
                <a:solidFill>
                  <a:schemeClr val="tx1"/>
                </a:solidFill>
              </a:rPr>
              <a:t>Installing Apache</a:t>
            </a:r>
            <a:endParaRPr lang="en-IN" sz="3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251251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958" y="1268760"/>
            <a:ext cx="8050083" cy="4738340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dirty="0" smtClean="0">
                <a:solidFill>
                  <a:schemeClr val="tx1"/>
                </a:solidFill>
              </a:rPr>
              <a:t>Installing PHP</a:t>
            </a:r>
            <a:endParaRPr lang="en-IN" sz="3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982603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958" y="1481138"/>
            <a:ext cx="8050083" cy="4525962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>
                <a:effectLst/>
              </a:rPr>
              <a:t/>
            </a:r>
            <a:br>
              <a:rPr lang="en-GB" dirty="0" smtClean="0">
                <a:effectLst/>
              </a:rPr>
            </a:br>
            <a:r>
              <a:rPr lang="en-GB" dirty="0" smtClean="0">
                <a:solidFill>
                  <a:schemeClr val="tx1"/>
                </a:solidFill>
                <a:effectLst/>
              </a:rPr>
              <a:t>Install </a:t>
            </a:r>
            <a:r>
              <a:rPr lang="en-GB" dirty="0">
                <a:solidFill>
                  <a:schemeClr val="tx1"/>
                </a:solidFill>
                <a:effectLst/>
              </a:rPr>
              <a:t>WordPress on WordPress EC2 Instance</a:t>
            </a:r>
            <a:br>
              <a:rPr lang="en-GB" dirty="0">
                <a:solidFill>
                  <a:schemeClr val="tx1"/>
                </a:solidFill>
                <a:effectLst/>
              </a:rPr>
            </a:br>
            <a:endParaRPr lang="en-I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920087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958" y="1481138"/>
            <a:ext cx="8050083" cy="4525962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sz="3600" dirty="0" smtClean="0">
                <a:solidFill>
                  <a:schemeClr val="tx1"/>
                </a:solidFill>
              </a:rPr>
              <a:t/>
            </a:r>
            <a:br>
              <a:rPr lang="en-IN" sz="3600" dirty="0" smtClean="0">
                <a:solidFill>
                  <a:schemeClr val="tx1"/>
                </a:solidFill>
              </a:rPr>
            </a:br>
            <a:r>
              <a:rPr lang="en-IN" sz="3600" dirty="0" smtClean="0">
                <a:solidFill>
                  <a:schemeClr val="tx1"/>
                </a:solidFill>
              </a:rPr>
              <a:t>To </a:t>
            </a:r>
            <a:r>
              <a:rPr lang="en-IN" sz="3600" dirty="0">
                <a:solidFill>
                  <a:schemeClr val="tx1"/>
                </a:solidFill>
              </a:rPr>
              <a:t>unzip file</a:t>
            </a:r>
            <a:br>
              <a:rPr lang="en-IN" sz="3600" dirty="0">
                <a:solidFill>
                  <a:schemeClr val="tx1"/>
                </a:solidFill>
              </a:rPr>
            </a:br>
            <a:r>
              <a:rPr lang="en-IN" sz="4000" dirty="0">
                <a:solidFill>
                  <a:schemeClr val="tx1"/>
                </a:solidFill>
              </a:rPr>
              <a:t>tar -xvf latest.tar.gz</a:t>
            </a:r>
            <a:r>
              <a:rPr lang="en-IN" sz="4000" dirty="0"/>
              <a:t/>
            </a:r>
            <a:br>
              <a:rPr lang="en-IN" sz="4000" dirty="0"/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034309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 smtClean="0"/>
          </a:p>
          <a:p>
            <a:r>
              <a:rPr lang="en-GB" dirty="0"/>
              <a:t>Open Google </a:t>
            </a:r>
            <a:r>
              <a:rPr lang="en-GB" dirty="0" smtClean="0"/>
              <a:t>chrome </a:t>
            </a:r>
            <a:r>
              <a:rPr lang="en-GB" dirty="0"/>
              <a:t>and log in AWS console</a:t>
            </a:r>
            <a:r>
              <a:rPr lang="en-GB" dirty="0" smtClean="0"/>
              <a:t>. </a:t>
            </a:r>
          </a:p>
          <a:p>
            <a:r>
              <a:rPr lang="en-GB" dirty="0" smtClean="0"/>
              <a:t>Open </a:t>
            </a:r>
            <a:r>
              <a:rPr lang="en-GB" dirty="0"/>
              <a:t>EC-2 service and Click on Launch </a:t>
            </a:r>
            <a:r>
              <a:rPr lang="en-GB" dirty="0" smtClean="0"/>
              <a:t>instance</a:t>
            </a:r>
          </a:p>
          <a:p>
            <a:r>
              <a:rPr lang="en-IN" dirty="0"/>
              <a:t>Naming the </a:t>
            </a:r>
            <a:r>
              <a:rPr lang="en-IN" dirty="0" smtClean="0"/>
              <a:t>Instances name as Monolithic</a:t>
            </a:r>
          </a:p>
          <a:p>
            <a:r>
              <a:rPr lang="en-GB" dirty="0"/>
              <a:t>Select the operating system as </a:t>
            </a:r>
            <a:r>
              <a:rPr lang="en-GB" dirty="0" smtClean="0"/>
              <a:t>Ubuntu</a:t>
            </a:r>
          </a:p>
          <a:p>
            <a:r>
              <a:rPr lang="en-GB" dirty="0"/>
              <a:t>Select instance type as t2.micro ( free tier</a:t>
            </a:r>
            <a:r>
              <a:rPr lang="en-GB" dirty="0" smtClean="0"/>
              <a:t>).</a:t>
            </a:r>
          </a:p>
          <a:p>
            <a:r>
              <a:rPr lang="en-GB" dirty="0"/>
              <a:t>Create new key pair and Security group with Https, Http, Mysql ports. </a:t>
            </a:r>
            <a:endParaRPr lang="en-IN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>
                <a:solidFill>
                  <a:schemeClr val="tx1"/>
                </a:solidFill>
              </a:rPr>
              <a:t>Creating an Ec-2 instance with AMI: </a:t>
            </a:r>
            <a:r>
              <a:rPr lang="en-GB" dirty="0" smtClean="0">
                <a:solidFill>
                  <a:schemeClr val="tx1"/>
                </a:solidFill>
              </a:rPr>
              <a:t>Ubuntu</a:t>
            </a:r>
            <a:endParaRPr lang="en-I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950774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958" y="1481138"/>
            <a:ext cx="8050083" cy="4525962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Configure and Edit wp-config.php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6242464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4738531"/>
          </a:xfrm>
        </p:spPr>
        <p:txBody>
          <a:bodyPr>
            <a:normAutofit lnSpcReduction="10000"/>
          </a:bodyPr>
          <a:lstStyle/>
          <a:p>
            <a:r>
              <a:rPr lang="en-IN" sz="2800" dirty="0"/>
              <a:t>define('DB_NAME', 'your_database_name'); • define('DB_USER', 'your_database_user'); • define('DB_PASSWORD','your_database_password</a:t>
            </a:r>
            <a:r>
              <a:rPr lang="en-IN" sz="2800" dirty="0" smtClean="0"/>
              <a:t>');</a:t>
            </a:r>
          </a:p>
          <a:p>
            <a:pPr marL="109728" indent="0">
              <a:buNone/>
            </a:pPr>
            <a:r>
              <a:rPr lang="en-GB" sz="2800" dirty="0"/>
              <a:t> </a:t>
            </a:r>
            <a:r>
              <a:rPr lang="en-GB" sz="2800" dirty="0" smtClean="0"/>
              <a:t> </a:t>
            </a:r>
            <a:r>
              <a:rPr lang="en-IN" sz="2800" dirty="0"/>
              <a:t>define('DB_HOST', 'localhost</a:t>
            </a:r>
            <a:r>
              <a:rPr lang="en-IN" sz="2800" dirty="0" smtClean="0"/>
              <a:t>');</a:t>
            </a:r>
          </a:p>
          <a:p>
            <a:pPr marL="109728" indent="0">
              <a:buNone/>
            </a:pPr>
            <a:endParaRPr lang="en-IN" sz="2800" dirty="0" smtClean="0"/>
          </a:p>
          <a:p>
            <a:pPr marL="109728" indent="0">
              <a:buNone/>
            </a:pPr>
            <a:r>
              <a:rPr lang="en-IN" sz="2800" dirty="0" smtClean="0"/>
              <a:t>define</a:t>
            </a:r>
            <a:r>
              <a:rPr lang="en-IN" sz="2800" dirty="0"/>
              <a:t>('DB_NAME', </a:t>
            </a:r>
            <a:r>
              <a:rPr lang="en-IN" sz="2800" dirty="0" smtClean="0"/>
              <a:t>'wp'); </a:t>
            </a:r>
          </a:p>
          <a:p>
            <a:pPr marL="109728" indent="0">
              <a:buNone/>
            </a:pPr>
            <a:r>
              <a:rPr lang="en-IN" sz="2800" dirty="0" smtClean="0"/>
              <a:t>define</a:t>
            </a:r>
            <a:r>
              <a:rPr lang="en-IN" sz="2800" dirty="0"/>
              <a:t>('DB_USER', </a:t>
            </a:r>
            <a:r>
              <a:rPr lang="en-IN" sz="2800" dirty="0" smtClean="0"/>
              <a:t>'wp_user</a:t>
            </a:r>
            <a:r>
              <a:rPr lang="en-IN" sz="2800" dirty="0"/>
              <a:t>'); </a:t>
            </a:r>
            <a:r>
              <a:rPr lang="en-IN" sz="2800" dirty="0" smtClean="0"/>
              <a:t>define</a:t>
            </a:r>
            <a:r>
              <a:rPr lang="en-IN" sz="2800" dirty="0"/>
              <a:t>('DB_PASSWORD', 'your_password'); </a:t>
            </a:r>
            <a:r>
              <a:rPr lang="en-IN" sz="2800" dirty="0" smtClean="0"/>
              <a:t>define</a:t>
            </a:r>
            <a:r>
              <a:rPr lang="en-IN" sz="2800" dirty="0"/>
              <a:t>('DB_HOST', 'mysql-instance-public-ip');</a:t>
            </a:r>
            <a:endParaRPr lang="en-IN" sz="2800" dirty="0"/>
          </a:p>
          <a:p>
            <a:endParaRPr lang="en-IN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sz="3600" dirty="0"/>
              <a:t>Creating a new file nano “file name” (filename-wp-config.php)</a:t>
            </a:r>
            <a:br>
              <a:rPr lang="en-GB" sz="3600" dirty="0"/>
            </a:br>
            <a:endParaRPr lang="en-IN" sz="3600" dirty="0"/>
          </a:p>
        </p:txBody>
      </p:sp>
    </p:spTree>
    <p:extLst>
      <p:ext uri="{BB962C8B-B14F-4D97-AF65-F5344CB8AC3E}">
        <p14:creationId xmlns:p14="http://schemas.microsoft.com/office/powerpoint/2010/main" val="233427827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958" y="1481138"/>
            <a:ext cx="8050083" cy="4525962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052736"/>
          </a:xfrm>
        </p:spPr>
        <p:txBody>
          <a:bodyPr>
            <a:normAutofit fontScale="90000"/>
          </a:bodyPr>
          <a:lstStyle/>
          <a:p>
            <a:r>
              <a:rPr lang="en-IN" dirty="0" smtClean="0">
                <a:solidFill>
                  <a:schemeClr val="tx1"/>
                </a:solidFill>
                <a:effectLst/>
              </a:rPr>
              <a:t/>
            </a:r>
            <a:br>
              <a:rPr lang="en-IN" dirty="0" smtClean="0">
                <a:solidFill>
                  <a:schemeClr val="tx1"/>
                </a:solidFill>
                <a:effectLst/>
              </a:rPr>
            </a:br>
            <a:r>
              <a:rPr lang="en-IN" dirty="0" smtClean="0">
                <a:solidFill>
                  <a:schemeClr val="tx1"/>
                </a:solidFill>
                <a:effectLst/>
              </a:rPr>
              <a:t/>
            </a:r>
            <a:br>
              <a:rPr lang="en-IN" dirty="0" smtClean="0">
                <a:solidFill>
                  <a:schemeClr val="tx1"/>
                </a:solidFill>
                <a:effectLst/>
              </a:rPr>
            </a:br>
            <a:r>
              <a:rPr lang="en-IN" dirty="0" smtClean="0">
                <a:solidFill>
                  <a:schemeClr val="tx1"/>
                </a:solidFill>
                <a:effectLst/>
              </a:rPr>
              <a:t>Install </a:t>
            </a:r>
            <a:r>
              <a:rPr lang="en-IN" dirty="0">
                <a:solidFill>
                  <a:schemeClr val="tx1"/>
                </a:solidFill>
                <a:effectLst/>
              </a:rPr>
              <a:t>MySQL on MySQL EC2 Instance</a:t>
            </a:r>
            <a:br>
              <a:rPr lang="en-IN" dirty="0">
                <a:solidFill>
                  <a:schemeClr val="tx1"/>
                </a:solidFill>
                <a:effectLst/>
              </a:rPr>
            </a:br>
            <a:endParaRPr lang="en-I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200399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484784"/>
            <a:ext cx="8050083" cy="4525962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23528" y="274638"/>
            <a:ext cx="8640960" cy="1143000"/>
          </a:xfrm>
        </p:spPr>
        <p:txBody>
          <a:bodyPr>
            <a:normAutofit fontScale="90000"/>
          </a:bodyPr>
          <a:lstStyle/>
          <a:p>
            <a:r>
              <a:rPr lang="en-GB" dirty="0">
                <a:solidFill>
                  <a:schemeClr val="tx1"/>
                </a:solidFill>
                <a:effectLst/>
              </a:rPr>
              <a:t/>
            </a:r>
            <a:br>
              <a:rPr lang="en-GB" dirty="0">
                <a:solidFill>
                  <a:schemeClr val="tx1"/>
                </a:solidFill>
                <a:effectLst/>
              </a:rPr>
            </a:br>
            <a:r>
              <a:rPr lang="en-GB" dirty="0">
                <a:solidFill>
                  <a:schemeClr val="tx1"/>
                </a:solidFill>
                <a:effectLst/>
              </a:rPr>
              <a:t>Configure MySQL Database and User</a:t>
            </a:r>
            <a:br>
              <a:rPr lang="en-GB" dirty="0">
                <a:solidFill>
                  <a:schemeClr val="tx1"/>
                </a:solidFill>
                <a:effectLst/>
              </a:rPr>
            </a:br>
            <a:endParaRPr lang="en-I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910406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620688"/>
            <a:ext cx="8229600" cy="5386603"/>
          </a:xfrm>
        </p:spPr>
        <p:txBody>
          <a:bodyPr>
            <a:normAutofit fontScale="92500" lnSpcReduction="20000"/>
          </a:bodyPr>
          <a:lstStyle/>
          <a:p>
            <a:r>
              <a:rPr lang="en-GB" dirty="0"/>
              <a:t>Connect to </a:t>
            </a:r>
            <a:r>
              <a:rPr lang="en-GB" dirty="0" smtClean="0"/>
              <a:t>MySQL</a:t>
            </a:r>
          </a:p>
          <a:p>
            <a:pPr marL="109728" indent="0">
              <a:buNone/>
            </a:pPr>
            <a:endParaRPr lang="en-GB" dirty="0"/>
          </a:p>
          <a:p>
            <a:r>
              <a:rPr lang="en-GB" dirty="0"/>
              <a:t>mysql -u root -p</a:t>
            </a:r>
          </a:p>
          <a:p>
            <a:endParaRPr lang="en-GB" dirty="0"/>
          </a:p>
          <a:p>
            <a:r>
              <a:rPr lang="en-GB" dirty="0" smtClean="0"/>
              <a:t>Create </a:t>
            </a:r>
            <a:r>
              <a:rPr lang="en-GB" dirty="0"/>
              <a:t>WordPress database and </a:t>
            </a:r>
            <a:r>
              <a:rPr lang="en-GB" dirty="0" smtClean="0"/>
              <a:t>user</a:t>
            </a:r>
          </a:p>
          <a:p>
            <a:pPr marL="109728" indent="0">
              <a:buNone/>
            </a:pPr>
            <a:endParaRPr lang="en-GB" dirty="0"/>
          </a:p>
          <a:p>
            <a:r>
              <a:rPr lang="en-GB" dirty="0"/>
              <a:t>CREATE DATABASE wordpress;</a:t>
            </a:r>
          </a:p>
          <a:p>
            <a:r>
              <a:rPr lang="en-GB" dirty="0"/>
              <a:t>CREATE USER 'wordpressuser'@'localhost' IDENTIFIED BY 'your_password';</a:t>
            </a:r>
          </a:p>
          <a:p>
            <a:r>
              <a:rPr lang="en-GB" dirty="0"/>
              <a:t>GRANT ALL PRIVILEGES ON wordpress.* TO 'wordpressuser'@'localhost' WITH GRANT OPTION;</a:t>
            </a:r>
          </a:p>
          <a:p>
            <a:r>
              <a:rPr lang="en-GB" dirty="0"/>
              <a:t>FLUSH PRIVILEGES;</a:t>
            </a:r>
          </a:p>
          <a:p>
            <a:r>
              <a:rPr lang="en-GB" dirty="0"/>
              <a:t>EXIT;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5946075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958" y="476672"/>
            <a:ext cx="8050083" cy="5530428"/>
          </a:xfrm>
        </p:spPr>
      </p:pic>
    </p:spTree>
    <p:extLst>
      <p:ext uri="{BB962C8B-B14F-4D97-AF65-F5344CB8AC3E}">
        <p14:creationId xmlns:p14="http://schemas.microsoft.com/office/powerpoint/2010/main" val="331670917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dirty="0" smtClean="0">
                <a:solidFill>
                  <a:schemeClr val="tx1"/>
                </a:solidFill>
              </a:rPr>
              <a:t>Checking Mysql status</a:t>
            </a:r>
            <a:endParaRPr lang="en-IN" sz="3600" dirty="0">
              <a:solidFill>
                <a:schemeClr val="tx1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958" y="1481138"/>
            <a:ext cx="8050083" cy="4525962"/>
          </a:xfrm>
        </p:spPr>
      </p:pic>
    </p:spTree>
    <p:extLst>
      <p:ext uri="{BB962C8B-B14F-4D97-AF65-F5344CB8AC3E}">
        <p14:creationId xmlns:p14="http://schemas.microsoft.com/office/powerpoint/2010/main" val="336848429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55576" y="0"/>
            <a:ext cx="7931224" cy="3212976"/>
          </a:xfrm>
        </p:spPr>
        <p:txBody>
          <a:bodyPr>
            <a:normAutofit fontScale="90000"/>
          </a:bodyPr>
          <a:lstStyle/>
          <a:p>
            <a:r>
              <a:rPr lang="en-IN" sz="3100" dirty="0" smtClean="0"/>
              <a:t/>
            </a:r>
            <a:br>
              <a:rPr lang="en-IN" sz="3100" dirty="0" smtClean="0"/>
            </a:br>
            <a:r>
              <a:rPr lang="en-IN" sz="3100" dirty="0" smtClean="0"/>
              <a:t>CREATE </a:t>
            </a:r>
            <a:r>
              <a:rPr lang="en-IN" sz="3100" dirty="0"/>
              <a:t>DATABASE mysql_test; </a:t>
            </a:r>
            <a:r>
              <a:rPr lang="en-IN" sz="3100" dirty="0" smtClean="0"/>
              <a:t/>
            </a:r>
            <a:br>
              <a:rPr lang="en-IN" sz="3100" dirty="0" smtClean="0"/>
            </a:br>
            <a:r>
              <a:rPr lang="en-IN" sz="3100" dirty="0" smtClean="0"/>
              <a:t>USE </a:t>
            </a:r>
            <a:r>
              <a:rPr lang="en-IN" sz="3100" dirty="0"/>
              <a:t>mysql_test; </a:t>
            </a:r>
            <a:r>
              <a:rPr lang="en-IN" sz="3100" dirty="0" smtClean="0"/>
              <a:t/>
            </a:r>
            <a:br>
              <a:rPr lang="en-IN" sz="3100" dirty="0" smtClean="0"/>
            </a:br>
            <a:r>
              <a:rPr lang="en-IN" sz="3100" dirty="0" smtClean="0"/>
              <a:t>CREATE </a:t>
            </a:r>
            <a:r>
              <a:rPr lang="en-IN" sz="3100" dirty="0"/>
              <a:t>TABLE table1 (id INT, name VARCHAR(45)); INSERT INTO table1 VALUES(1, 'INFOTRIXS'), (2, 'CLOUD'), (3, 'DEVOPS'), (4, </a:t>
            </a:r>
            <a:r>
              <a:rPr lang="en-IN" sz="3100" dirty="0" smtClean="0"/>
              <a:t>‘VIMALA'); </a:t>
            </a:r>
            <a:br>
              <a:rPr lang="en-IN" sz="3100" dirty="0" smtClean="0"/>
            </a:br>
            <a:r>
              <a:rPr lang="en-IN" sz="3100" dirty="0" smtClean="0"/>
              <a:t>SELECT </a:t>
            </a:r>
            <a:r>
              <a:rPr lang="en-IN" sz="3100" dirty="0"/>
              <a:t>* FROM tabl</a:t>
            </a:r>
            <a:r>
              <a:rPr lang="en-IN" dirty="0"/>
              <a:t>e1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3429000"/>
            <a:ext cx="7923022" cy="2880320"/>
          </a:xfrm>
        </p:spPr>
      </p:pic>
    </p:spTree>
    <p:extLst>
      <p:ext uri="{BB962C8B-B14F-4D97-AF65-F5344CB8AC3E}">
        <p14:creationId xmlns:p14="http://schemas.microsoft.com/office/powerpoint/2010/main" val="237162390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958" y="1481138"/>
            <a:ext cx="8050083" cy="4525962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tx1"/>
                </a:solidFill>
              </a:rPr>
              <a:t> Welcome page in Wordpress</a:t>
            </a:r>
          </a:p>
        </p:txBody>
      </p:sp>
    </p:spTree>
    <p:extLst>
      <p:ext uri="{BB962C8B-B14F-4D97-AF65-F5344CB8AC3E}">
        <p14:creationId xmlns:p14="http://schemas.microsoft.com/office/powerpoint/2010/main" val="12050869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958" y="620688"/>
            <a:ext cx="8050083" cy="5386412"/>
          </a:xfrm>
        </p:spPr>
      </p:pic>
    </p:spTree>
    <p:extLst>
      <p:ext uri="{BB962C8B-B14F-4D97-AF65-F5344CB8AC3E}">
        <p14:creationId xmlns:p14="http://schemas.microsoft.com/office/powerpoint/2010/main" val="9274664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958" y="1481138"/>
            <a:ext cx="8050083" cy="4900190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95536" y="260648"/>
            <a:ext cx="8291264" cy="1224136"/>
          </a:xfrm>
        </p:spPr>
        <p:txBody>
          <a:bodyPr>
            <a:normAutofit fontScale="90000"/>
          </a:bodyPr>
          <a:lstStyle/>
          <a:p>
            <a:r>
              <a:rPr lang="en-IN" dirty="0" smtClean="0">
                <a:solidFill>
                  <a:schemeClr val="tx1"/>
                </a:solidFill>
              </a:rPr>
              <a:t>Instance Name: Monolithic</a:t>
            </a:r>
            <a:br>
              <a:rPr lang="en-IN" dirty="0" smtClean="0">
                <a:solidFill>
                  <a:schemeClr val="tx1"/>
                </a:solidFill>
              </a:rPr>
            </a:br>
            <a:r>
              <a:rPr lang="en-IN" dirty="0" smtClean="0">
                <a:solidFill>
                  <a:schemeClr val="tx1"/>
                </a:solidFill>
              </a:rPr>
              <a:t>AMI - ubuntu</a:t>
            </a:r>
            <a:endParaRPr lang="en-I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357013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958" y="548680"/>
            <a:ext cx="8050083" cy="5458420"/>
          </a:xfrm>
        </p:spPr>
      </p:pic>
    </p:spTree>
    <p:extLst>
      <p:ext uri="{BB962C8B-B14F-4D97-AF65-F5344CB8AC3E}">
        <p14:creationId xmlns:p14="http://schemas.microsoft.com/office/powerpoint/2010/main" val="328828909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In </a:t>
            </a:r>
            <a:r>
              <a:rPr lang="en-GB" dirty="0"/>
              <a:t>the monolithic architecture, both WordPress and MySQL are installed on a single EC2 instance, which simplifies deployment but may lead to resource contention. </a:t>
            </a:r>
            <a:endParaRPr lang="en-GB" dirty="0" smtClean="0"/>
          </a:p>
          <a:p>
            <a:r>
              <a:rPr lang="en-GB" dirty="0" smtClean="0"/>
              <a:t>In </a:t>
            </a:r>
            <a:r>
              <a:rPr lang="en-GB" dirty="0"/>
              <a:t>the microservices architecture, WordPress and MySQL are separated into two instances, providing better scalability and isolation but also increasing complexity</a:t>
            </a:r>
            <a:endParaRPr lang="en-IN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Conclusion</a:t>
            </a:r>
            <a:endParaRPr lang="en-I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773532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285875"/>
            <a:ext cx="7620000" cy="428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047839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958" y="1268760"/>
            <a:ext cx="8050083" cy="4738340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0106"/>
          </a:xfrm>
        </p:spPr>
        <p:txBody>
          <a:bodyPr>
            <a:normAutofit fontScale="90000"/>
          </a:bodyPr>
          <a:lstStyle/>
          <a:p>
            <a:r>
              <a:rPr lang="en-IN" dirty="0">
                <a:solidFill>
                  <a:schemeClr val="tx1"/>
                </a:solidFill>
              </a:rPr>
              <a:t>EC2 instance type: </a:t>
            </a:r>
            <a:r>
              <a:rPr lang="en-IN" dirty="0" smtClean="0">
                <a:solidFill>
                  <a:schemeClr val="tx1"/>
                </a:solidFill>
              </a:rPr>
              <a:t>t2-micro</a:t>
            </a:r>
            <a:br>
              <a:rPr lang="en-IN" dirty="0" smtClean="0">
                <a:solidFill>
                  <a:schemeClr val="tx1"/>
                </a:solidFill>
              </a:rPr>
            </a:br>
            <a:r>
              <a:rPr lang="en-GB" sz="4400" dirty="0" smtClean="0">
                <a:solidFill>
                  <a:schemeClr val="tx1"/>
                </a:solidFill>
              </a:rPr>
              <a:t>No </a:t>
            </a:r>
            <a:r>
              <a:rPr lang="en-GB" sz="4400" dirty="0">
                <a:solidFill>
                  <a:schemeClr val="tx1"/>
                </a:solidFill>
              </a:rPr>
              <a:t>of Instance-1</a:t>
            </a:r>
            <a:endParaRPr lang="en-I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8095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958" y="1196752"/>
            <a:ext cx="8050083" cy="5184576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</p:spPr>
        <p:txBody>
          <a:bodyPr/>
          <a:lstStyle/>
          <a:p>
            <a:r>
              <a:rPr lang="en-IN" dirty="0" smtClean="0">
                <a:solidFill>
                  <a:schemeClr val="tx1"/>
                </a:solidFill>
              </a:rPr>
              <a:t>Creating </a:t>
            </a:r>
            <a:r>
              <a:rPr lang="en-IN" dirty="0">
                <a:solidFill>
                  <a:schemeClr val="tx1"/>
                </a:solidFill>
              </a:rPr>
              <a:t>new key pair</a:t>
            </a:r>
          </a:p>
        </p:txBody>
      </p:sp>
    </p:spTree>
    <p:extLst>
      <p:ext uri="{BB962C8B-B14F-4D97-AF65-F5344CB8AC3E}">
        <p14:creationId xmlns:p14="http://schemas.microsoft.com/office/powerpoint/2010/main" val="42396036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958" y="1556792"/>
            <a:ext cx="8050083" cy="5040560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51520" y="0"/>
            <a:ext cx="8568952" cy="1556792"/>
          </a:xfrm>
        </p:spPr>
        <p:txBody>
          <a:bodyPr>
            <a:noAutofit/>
          </a:bodyPr>
          <a:lstStyle/>
          <a:p>
            <a:r>
              <a:rPr lang="en-GB" sz="3200" dirty="0" smtClean="0">
                <a:solidFill>
                  <a:schemeClr val="tx1"/>
                </a:solidFill>
              </a:rPr>
              <a:t/>
            </a:r>
            <a:br>
              <a:rPr lang="en-GB" sz="3200" dirty="0" smtClean="0">
                <a:solidFill>
                  <a:schemeClr val="tx1"/>
                </a:solidFill>
              </a:rPr>
            </a:br>
            <a:r>
              <a:rPr lang="en-GB" sz="3200" dirty="0" smtClean="0">
                <a:solidFill>
                  <a:schemeClr val="tx1"/>
                </a:solidFill>
              </a:rPr>
              <a:t>Configure </a:t>
            </a:r>
            <a:r>
              <a:rPr lang="en-IN" sz="3200" b="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Storage (volumes) 1vol - 8 GiB</a:t>
            </a:r>
            <a:r>
              <a:rPr lang="en-IN" sz="3200" b="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IN" sz="3200" b="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GB" sz="3200" dirty="0">
                <a:solidFill>
                  <a:schemeClr val="tx1"/>
                </a:solidFill>
              </a:rPr>
              <a:t>click on launch </a:t>
            </a:r>
            <a:r>
              <a:rPr lang="en-GB" sz="3200" dirty="0" smtClean="0">
                <a:solidFill>
                  <a:schemeClr val="tx1"/>
                </a:solidFill>
              </a:rPr>
              <a:t>Instance.</a:t>
            </a:r>
            <a:r>
              <a:rPr lang="en-IN" sz="3200" b="0" dirty="0">
                <a:solidFill>
                  <a:schemeClr val="tx1"/>
                </a:solidFill>
                <a:effectLst/>
              </a:rPr>
              <a:t/>
            </a:r>
            <a:br>
              <a:rPr lang="en-IN" sz="3200" b="0" dirty="0">
                <a:solidFill>
                  <a:schemeClr val="tx1"/>
                </a:solidFill>
                <a:effectLst/>
              </a:rPr>
            </a:br>
            <a:endParaRPr lang="en-IN"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84823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ourse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Concourse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1541</TotalTime>
  <Words>1154</Words>
  <Application>Microsoft Office PowerPoint</Application>
  <PresentationFormat>On-screen Show (4:3)</PresentationFormat>
  <Paragraphs>249</Paragraphs>
  <Slides>62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3" baseType="lpstr">
      <vt:lpstr>Concourse</vt:lpstr>
      <vt:lpstr>INFOTRIXS Cloud(AWS) Week -1 Task</vt:lpstr>
      <vt:lpstr>❖ Description:-  - For monolithic : 1 EC2 instance, deploy wordpress and MYSQL on the same instances - For microservices:  2 EC2 instance, 1 for wordpress and 1 for MYSQL - Configure the necessary security group for the instances - EC2 instance type: t2-micro, AMI: ubuntu-* ❖ Create a welcome page in wordpress that will be the homepage </vt:lpstr>
      <vt:lpstr>Prerequisites for Monolithic architecture</vt:lpstr>
      <vt:lpstr>Brief explanation of monolithic architecture</vt:lpstr>
      <vt:lpstr>Creating an Ec-2 instance with AMI: Ubuntu</vt:lpstr>
      <vt:lpstr>Instance Name: Monolithic AMI - ubuntu</vt:lpstr>
      <vt:lpstr>EC2 instance type: t2-micro No of Instance-1</vt:lpstr>
      <vt:lpstr>Creating new key pair</vt:lpstr>
      <vt:lpstr> Configure Storage (volumes) 1vol - 8 GiB click on launch Instance. </vt:lpstr>
      <vt:lpstr>Deploying wordpress and MYSQL in same Ec-2 instances</vt:lpstr>
      <vt:lpstr> Security group with Https, Http, Mysql ports.  </vt:lpstr>
      <vt:lpstr>PowerPoint Presentation</vt:lpstr>
      <vt:lpstr>Gitbash</vt:lpstr>
      <vt:lpstr>Copy the SSH Client command from Ec2 instance</vt:lpstr>
      <vt:lpstr>Paste SSH Client command in the Git Bash</vt:lpstr>
      <vt:lpstr>Commands used for Monolithic Architechture</vt:lpstr>
      <vt:lpstr>PowerPoint Presentation</vt:lpstr>
      <vt:lpstr>Commands execution-1. sudo apt update</vt:lpstr>
      <vt:lpstr>2. sudo apt upgrade</vt:lpstr>
      <vt:lpstr>3. Install Apache sudo apt install apache2</vt:lpstr>
      <vt:lpstr> 4. Install PHP sudo apt install php libapache2-mod-php php-mysql</vt:lpstr>
      <vt:lpstr>5. Install Mysql sudo apt install mysql-server</vt:lpstr>
      <vt:lpstr>6. sudo mysql -u root</vt:lpstr>
      <vt:lpstr> 7. ALTER USER 'root'@'localhost' IDENTIFIED WITH mysql_native_password by 'Vimala@123'; </vt:lpstr>
      <vt:lpstr>9. CREATE DATABASE wp;</vt:lpstr>
      <vt:lpstr>11. Download Wordpress wgethttps://wordpress.org/latest.tar.gz</vt:lpstr>
      <vt:lpstr>13. sudo mv wordpress/ /var/www/html</vt:lpstr>
      <vt:lpstr>PowerPoint Presentation</vt:lpstr>
      <vt:lpstr>PowerPoint Presentation</vt:lpstr>
      <vt:lpstr>15. cd /var/www/html/wordpress </vt:lpstr>
      <vt:lpstr>nano wp-config.php</vt:lpstr>
      <vt:lpstr>Open the webpage of the Wordpress and enter all the details of the database click on submit and run it</vt:lpstr>
      <vt:lpstr>Enter all the details click on install wordpress</vt:lpstr>
      <vt:lpstr>Wordpress Installed Sucessfully</vt:lpstr>
      <vt:lpstr>  WORDPRESS LOGIN</vt:lpstr>
      <vt:lpstr>     Welcome page in Wordpress</vt:lpstr>
      <vt:lpstr>PowerPoint Presentation</vt:lpstr>
      <vt:lpstr>Microservices Deployment: </vt:lpstr>
      <vt:lpstr>Commands for Microservices Architechture </vt:lpstr>
      <vt:lpstr>PowerPoint Presentation</vt:lpstr>
      <vt:lpstr>PowerPoint Presentation</vt:lpstr>
      <vt:lpstr>PowerPoint Presentation</vt:lpstr>
      <vt:lpstr>Deploying wordpress and MYSQL in Different Ec-2 instances</vt:lpstr>
      <vt:lpstr>Sudo apt update</vt:lpstr>
      <vt:lpstr>sudo apt upgrade</vt:lpstr>
      <vt:lpstr>Installing Apache</vt:lpstr>
      <vt:lpstr>Installing PHP</vt:lpstr>
      <vt:lpstr> Install WordPress on WordPress EC2 Instance </vt:lpstr>
      <vt:lpstr> To unzip file tar -xvf latest.tar.gz </vt:lpstr>
      <vt:lpstr>Configure and Edit wp-config.php</vt:lpstr>
      <vt:lpstr>Creating a new file nano “file name” (filename-wp-config.php) </vt:lpstr>
      <vt:lpstr>  Install MySQL on MySQL EC2 Instance </vt:lpstr>
      <vt:lpstr> Configure MySQL Database and User </vt:lpstr>
      <vt:lpstr>PowerPoint Presentation</vt:lpstr>
      <vt:lpstr>PowerPoint Presentation</vt:lpstr>
      <vt:lpstr>Checking Mysql status</vt:lpstr>
      <vt:lpstr> CREATE DATABASE mysql_test;  USE mysql_test;  CREATE TABLE table1 (id INT, name VARCHAR(45)); INSERT INTO table1 VALUES(1, 'INFOTRIXS'), (2, 'CLOUD'), (3, 'DEVOPS'), (4, ‘VIMALA');  SELECT * FROM table1</vt:lpstr>
      <vt:lpstr> Welcome page in Wordpress</vt:lpstr>
      <vt:lpstr>PowerPoint Presentation</vt:lpstr>
      <vt:lpstr>PowerPoint Presentation</vt:lpstr>
      <vt:lpstr>Conclusion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INFOTRIXS Week -1 Task</dc:title>
  <dc:creator>Anil</dc:creator>
  <cp:lastModifiedBy>Anil</cp:lastModifiedBy>
  <cp:revision>54</cp:revision>
  <dcterms:created xsi:type="dcterms:W3CDTF">2024-01-03T11:07:28Z</dcterms:created>
  <dcterms:modified xsi:type="dcterms:W3CDTF">2024-01-08T18:32:35Z</dcterms:modified>
</cp:coreProperties>
</file>